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36"/>
  </p:notesMasterIdLst>
  <p:handoutMasterIdLst>
    <p:handoutMasterId r:id="rId37"/>
  </p:handoutMasterIdLst>
  <p:sldIdLst>
    <p:sldId id="256" r:id="rId2"/>
    <p:sldId id="257" r:id="rId3"/>
    <p:sldId id="294" r:id="rId4"/>
    <p:sldId id="293" r:id="rId5"/>
    <p:sldId id="286" r:id="rId6"/>
    <p:sldId id="261" r:id="rId7"/>
    <p:sldId id="262" r:id="rId8"/>
    <p:sldId id="285" r:id="rId9"/>
    <p:sldId id="295" r:id="rId10"/>
    <p:sldId id="287" r:id="rId11"/>
    <p:sldId id="263" r:id="rId12"/>
    <p:sldId id="264" r:id="rId13"/>
    <p:sldId id="265" r:id="rId14"/>
    <p:sldId id="266" r:id="rId15"/>
    <p:sldId id="267" r:id="rId16"/>
    <p:sldId id="268" r:id="rId17"/>
    <p:sldId id="288" r:id="rId18"/>
    <p:sldId id="269" r:id="rId19"/>
    <p:sldId id="271" r:id="rId20"/>
    <p:sldId id="272" r:id="rId21"/>
    <p:sldId id="291" r:id="rId22"/>
    <p:sldId id="290" r:id="rId23"/>
    <p:sldId id="274" r:id="rId24"/>
    <p:sldId id="292" r:id="rId25"/>
    <p:sldId id="273" r:id="rId26"/>
    <p:sldId id="275" r:id="rId27"/>
    <p:sldId id="289" r:id="rId28"/>
    <p:sldId id="278" r:id="rId29"/>
    <p:sldId id="279" r:id="rId30"/>
    <p:sldId id="276" r:id="rId31"/>
    <p:sldId id="282" r:id="rId32"/>
    <p:sldId id="283" r:id="rId33"/>
    <p:sldId id="284" r:id="rId34"/>
    <p:sldId id="281"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68"/>
    <p:restoredTop sz="99694" autoAdjust="0"/>
  </p:normalViewPr>
  <p:slideViewPr>
    <p:cSldViewPr snapToGrid="0" snapToObjects="1">
      <p:cViewPr varScale="1">
        <p:scale>
          <a:sx n="105" d="100"/>
          <a:sy n="105" d="100"/>
        </p:scale>
        <p:origin x="264"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6D1952-4C8C-594A-8D47-CC3EBD31CD69}" type="datetimeFigureOut">
              <a:rPr lang="en-US" smtClean="0"/>
              <a:t>7/10/19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632E9FD-FA40-FC48-8917-175ED0BCC748}" type="slidenum">
              <a:rPr lang="en-US" smtClean="0"/>
              <a:t>‹#›</a:t>
            </a:fld>
            <a:endParaRPr lang="en-US"/>
          </a:p>
        </p:txBody>
      </p:sp>
    </p:spTree>
    <p:extLst>
      <p:ext uri="{BB962C8B-B14F-4D97-AF65-F5344CB8AC3E}">
        <p14:creationId xmlns:p14="http://schemas.microsoft.com/office/powerpoint/2010/main" val="41872048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E82BA9-193E-D440-8A2C-9653656F2AE3}" type="datetimeFigureOut">
              <a:rPr lang="en-US" smtClean="0"/>
              <a:t>7/10/19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63C63D-0C1A-0E4C-A0BD-8D65A9542426}" type="slidenum">
              <a:rPr lang="en-US" smtClean="0"/>
              <a:t>‹#›</a:t>
            </a:fld>
            <a:endParaRPr lang="en-US"/>
          </a:p>
        </p:txBody>
      </p:sp>
    </p:spTree>
    <p:extLst>
      <p:ext uri="{BB962C8B-B14F-4D97-AF65-F5344CB8AC3E}">
        <p14:creationId xmlns:p14="http://schemas.microsoft.com/office/powerpoint/2010/main" val="421070561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d0f049ad9_5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d0f049ad9_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7612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5d0f049ad9_5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5d0f049ad9_5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370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d0f049ad9_5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d0f049ad9_5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9534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defRPr>
            </a:lvl1pPr>
          </a:lstStyle>
          <a:p>
            <a:fld id="{D3421027-4EC0-9C48-8CFB-B8A3104CB056}" type="datetime1">
              <a:rPr lang="en-US" smtClean="0"/>
              <a:pPr/>
              <a:t>7/10/19</a:t>
            </a:fld>
            <a:endParaRPr lang="en-US"/>
          </a:p>
        </p:txBody>
      </p:sp>
      <p:sp>
        <p:nvSpPr>
          <p:cNvPr id="3" name="Footer Placeholder 2"/>
          <p:cNvSpPr>
            <a:spLocks noGrp="1"/>
          </p:cNvSpPr>
          <p:nvPr>
            <p:ph type="ftr" sz="quarter" idx="11"/>
          </p:nvPr>
        </p:nvSpPr>
        <p:spPr/>
        <p:txBody>
          <a:bodyPr/>
          <a:lstStyle>
            <a:lvl1pPr>
              <a:defRPr>
                <a:latin typeface="Arial"/>
              </a:defRPr>
            </a:lvl1pPr>
          </a:lstStyle>
          <a:p>
            <a:endParaRPr lang="en-US"/>
          </a:p>
        </p:txBody>
      </p:sp>
      <p:sp>
        <p:nvSpPr>
          <p:cNvPr id="4" name="Slide Number Placeholder 3"/>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4053200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Arial"/>
              </a:defRPr>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a:defRPr>
            </a:lvl1pPr>
          </a:lstStyle>
          <a:p>
            <a:fld id="{B362BA78-8688-C546-A03A-2A39F84C0B58}" type="datetime1">
              <a:rPr lang="en-US" smtClean="0"/>
              <a:pPr/>
              <a:t>7/10/19</a:t>
            </a:fld>
            <a:endParaRPr lang="en-US"/>
          </a:p>
        </p:txBody>
      </p:sp>
      <p:sp>
        <p:nvSpPr>
          <p:cNvPr id="6" name="Footer Placeholder 5"/>
          <p:cNvSpPr>
            <a:spLocks noGrp="1"/>
          </p:cNvSpPr>
          <p:nvPr>
            <p:ph type="ftr" sz="quarter" idx="11"/>
          </p:nvPr>
        </p:nvSpPr>
        <p:spPr/>
        <p:txBody>
          <a:bodyPr/>
          <a:lstStyle>
            <a:lvl1pPr>
              <a:defRPr>
                <a:latin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77027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a:defRPr>
            </a:lvl1pPr>
          </a:lstStyle>
          <a:p>
            <a:fld id="{EF5B9135-15EF-DE46-84CC-16626B0FAF7F}" type="datetime1">
              <a:rPr lang="en-US" smtClean="0"/>
              <a:pPr/>
              <a:t>7/10/19</a:t>
            </a:fld>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
        <p:nvSpPr>
          <p:cNvPr id="7" name="TextBox 6"/>
          <p:cNvSpPr txBox="1"/>
          <p:nvPr userDrawn="1"/>
        </p:nvSpPr>
        <p:spPr>
          <a:xfrm>
            <a:off x="3136197" y="-406080"/>
            <a:ext cx="184666" cy="369332"/>
          </a:xfrm>
          <a:prstGeom prst="rect">
            <a:avLst/>
          </a:prstGeom>
          <a:noFill/>
        </p:spPr>
        <p:txBody>
          <a:bodyPr wrap="none" rtlCol="0">
            <a:spAutoFit/>
          </a:bodyPr>
          <a:lstStyle/>
          <a:p>
            <a:endParaRPr lang="en-US" dirty="0"/>
          </a:p>
        </p:txBody>
      </p:sp>
      <p:sp>
        <p:nvSpPr>
          <p:cNvPr id="8" name="Footer Placeholder 5"/>
          <p:cNvSpPr>
            <a:spLocks noGrp="1"/>
          </p:cNvSpPr>
          <p:nvPr>
            <p:ph type="ftr" sz="quarter" idx="11"/>
          </p:nvPr>
        </p:nvSpPr>
        <p:spPr>
          <a:xfrm>
            <a:off x="3124200" y="6356350"/>
            <a:ext cx="2895600" cy="365125"/>
          </a:xfrm>
        </p:spPr>
        <p:txBody>
          <a:bodyPr/>
          <a:lstStyle/>
          <a:p>
            <a:endParaRPr lang="en-US"/>
          </a:p>
        </p:txBody>
      </p:sp>
    </p:spTree>
    <p:extLst>
      <p:ext uri="{BB962C8B-B14F-4D97-AF65-F5344CB8AC3E}">
        <p14:creationId xmlns:p14="http://schemas.microsoft.com/office/powerpoint/2010/main" val="3785029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Arial"/>
              </a:defRPr>
            </a:lvl1pPr>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477ADD-011F-3541-9724-9C7FC92455D5}" type="datetime1">
              <a:rPr lang="en-US" smtClean="0"/>
              <a:t>7/10/19</a:t>
            </a:fld>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
        <p:nvSpPr>
          <p:cNvPr id="7" name="Footer Placeholder 5"/>
          <p:cNvSpPr>
            <a:spLocks noGrp="1"/>
          </p:cNvSpPr>
          <p:nvPr>
            <p:ph type="ftr" sz="quarter" idx="11"/>
          </p:nvPr>
        </p:nvSpPr>
        <p:spPr>
          <a:xfrm>
            <a:off x="3124200" y="6356350"/>
            <a:ext cx="2895600" cy="365125"/>
          </a:xfrm>
        </p:spPr>
        <p:txBody>
          <a:bodyPr/>
          <a:lstStyle/>
          <a:p>
            <a:endParaRPr lang="en-US"/>
          </a:p>
        </p:txBody>
      </p:sp>
    </p:spTree>
    <p:extLst>
      <p:ext uri="{BB962C8B-B14F-4D97-AF65-F5344CB8AC3E}">
        <p14:creationId xmlns:p14="http://schemas.microsoft.com/office/powerpoint/2010/main" val="33492321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593367"/>
            <a:ext cx="85206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13080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parator Pag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0" y="2056080"/>
            <a:ext cx="9144000" cy="2738880"/>
          </a:xfrm>
        </p:spPr>
        <p:txBody>
          <a:bodyPr/>
          <a:lstStyle>
            <a:lvl1pPr algn="ctr">
              <a:defRPr>
                <a:solidFill>
                  <a:schemeClr val="bg1"/>
                </a:solidFill>
                <a:latin typeface="Arial"/>
              </a:defRPr>
            </a:lvl1pPr>
          </a:lstStyle>
          <a:p>
            <a:r>
              <a:rPr lang="en-US" dirty="0"/>
              <a:t>Separator</a:t>
            </a:r>
          </a:p>
        </p:txBody>
      </p:sp>
    </p:spTree>
    <p:extLst>
      <p:ext uri="{BB962C8B-B14F-4D97-AF65-F5344CB8AC3E}">
        <p14:creationId xmlns:p14="http://schemas.microsoft.com/office/powerpoint/2010/main" val="611773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Arial"/>
              </a:defRPr>
            </a:lvl1pPr>
          </a:lstStyle>
          <a:p>
            <a:fld id="{FA5DAB8B-8178-D047-869E-5A62AF236443}" type="datetime1">
              <a:rPr lang="en-US" smtClean="0"/>
              <a:t>7/10/19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dirty="0"/>
          </a:p>
        </p:txBody>
      </p:sp>
    </p:spTree>
    <p:extLst>
      <p:ext uri="{BB962C8B-B14F-4D97-AF65-F5344CB8AC3E}">
        <p14:creationId xmlns:p14="http://schemas.microsoft.com/office/powerpoint/2010/main" val="3441408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a:defRPr>
            </a:lvl1pPr>
          </a:lstStyle>
          <a:p>
            <a:fld id="{B9AB8213-A564-3C44-8CA0-968996562138}" type="datetime1">
              <a:rPr lang="en-US" smtClean="0"/>
              <a:pPr/>
              <a:t>7/10/19</a:t>
            </a:fld>
            <a:endParaRPr lang="en-US"/>
          </a:p>
        </p:txBody>
      </p:sp>
      <p:sp>
        <p:nvSpPr>
          <p:cNvPr id="5" name="Footer Placeholder 4"/>
          <p:cNvSpPr>
            <a:spLocks noGrp="1"/>
          </p:cNvSpPr>
          <p:nvPr>
            <p:ph type="ftr" sz="quarter" idx="11"/>
          </p:nvPr>
        </p:nvSpPr>
        <p:spPr/>
        <p:txBody>
          <a:bodyPr/>
          <a:lstStyle>
            <a:lvl1pPr>
              <a:defRPr>
                <a:latin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4096566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normAutofit/>
          </a:bodyPr>
          <a:lstStyle>
            <a:lvl1pPr algn="l">
              <a:defRPr sz="3200" b="1" cap="all">
                <a:latin typeface="Aria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Arial"/>
              </a:defRPr>
            </a:lvl1pPr>
          </a:lstStyle>
          <a:p>
            <a:fld id="{0A83DA12-03A5-114A-ABAE-78CD6BB6AC19}" type="datetime1">
              <a:rPr lang="en-US" smtClean="0"/>
              <a:pPr/>
              <a:t>7/10/19</a:t>
            </a:fld>
            <a:endParaRPr lang="en-US"/>
          </a:p>
        </p:txBody>
      </p:sp>
      <p:sp>
        <p:nvSpPr>
          <p:cNvPr id="5" name="Footer Placeholder 4"/>
          <p:cNvSpPr>
            <a:spLocks noGrp="1"/>
          </p:cNvSpPr>
          <p:nvPr>
            <p:ph type="ftr" sz="quarter" idx="11"/>
          </p:nvPr>
        </p:nvSpPr>
        <p:spPr/>
        <p:txBody>
          <a:bodyPr/>
          <a:lstStyle>
            <a:lvl1pPr>
              <a:defRPr>
                <a:latin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2404636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a:defRPr>
            </a:lvl1pPr>
          </a:lstStyle>
          <a:p>
            <a:fld id="{1FFF386F-14E4-954A-9EC2-E277FFD66D49}" type="datetime1">
              <a:rPr lang="en-US" smtClean="0"/>
              <a:pPr/>
              <a:t>7/10/19</a:t>
            </a:fld>
            <a:endParaRPr lang="en-US"/>
          </a:p>
        </p:txBody>
      </p:sp>
      <p:sp>
        <p:nvSpPr>
          <p:cNvPr id="6" name="Footer Placeholder 5"/>
          <p:cNvSpPr>
            <a:spLocks noGrp="1"/>
          </p:cNvSpPr>
          <p:nvPr>
            <p:ph type="ftr" sz="quarter" idx="11"/>
          </p:nvPr>
        </p:nvSpPr>
        <p:spPr/>
        <p:txBody>
          <a:bodyPr/>
          <a:lstStyle>
            <a:lvl1pPr>
              <a:defRPr>
                <a:latin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2695727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normAutofit/>
          </a:bodyPr>
          <a:lstStyle>
            <a:lvl1pPr marL="0" indent="0">
              <a:buNone/>
              <a:defRPr sz="2000" b="1">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Arial"/>
              </a:defRPr>
            </a:lvl1pPr>
            <a:lvl2pPr>
              <a:defRPr sz="2000">
                <a:latin typeface="Arial"/>
              </a:defRPr>
            </a:lvl2pPr>
            <a:lvl3pPr>
              <a:defRPr sz="1800">
                <a:latin typeface="Arial"/>
              </a:defRPr>
            </a:lvl3pPr>
            <a:lvl4pPr>
              <a:defRPr sz="1600">
                <a:latin typeface="Arial"/>
              </a:defRPr>
            </a:lvl4pPr>
            <a:lvl5pPr>
              <a:defRPr sz="1600">
                <a:latin typeface="Aria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Arial"/>
              </a:defRPr>
            </a:lvl1pPr>
            <a:lvl2pPr>
              <a:defRPr sz="2000">
                <a:latin typeface="Arial"/>
              </a:defRPr>
            </a:lvl2pPr>
            <a:lvl3pPr>
              <a:defRPr sz="1800">
                <a:latin typeface="Arial"/>
              </a:defRPr>
            </a:lvl3pPr>
            <a:lvl4pPr>
              <a:defRPr sz="1600">
                <a:latin typeface="Arial"/>
              </a:defRPr>
            </a:lvl4pPr>
            <a:lvl5pPr>
              <a:defRPr sz="1600">
                <a:latin typeface="Aria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a:defRPr>
            </a:lvl1pPr>
          </a:lstStyle>
          <a:p>
            <a:fld id="{D8FFCF06-3344-8345-BEA6-DDAEFCC6ECCE}" type="datetime1">
              <a:rPr lang="en-US" smtClean="0"/>
              <a:pPr/>
              <a:t>7/10/19</a:t>
            </a:fld>
            <a:endParaRPr lang="en-US"/>
          </a:p>
        </p:txBody>
      </p:sp>
      <p:sp>
        <p:nvSpPr>
          <p:cNvPr id="8" name="Footer Placeholder 7"/>
          <p:cNvSpPr>
            <a:spLocks noGrp="1"/>
          </p:cNvSpPr>
          <p:nvPr>
            <p:ph type="ftr" sz="quarter" idx="11"/>
          </p:nvPr>
        </p:nvSpPr>
        <p:spPr/>
        <p:txBody>
          <a:bodyPr/>
          <a:lstStyle>
            <a:lvl1pPr>
              <a:defRPr>
                <a:latin typeface="Arial"/>
              </a:defRPr>
            </a:lvl1pPr>
          </a:lstStyle>
          <a:p>
            <a:endParaRPr lang="en-US"/>
          </a:p>
        </p:txBody>
      </p:sp>
      <p:sp>
        <p:nvSpPr>
          <p:cNvPr id="9" name="Slide Number Placeholder 8"/>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194377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a:defRPr>
            </a:lvl1pPr>
          </a:lstStyle>
          <a:p>
            <a:fld id="{84C6D879-35D4-554E-9D6D-93E8130AA922}" type="datetime1">
              <a:rPr lang="en-US" smtClean="0"/>
              <a:pPr/>
              <a:t>7/10/19</a:t>
            </a:fld>
            <a:endParaRPr lang="en-US"/>
          </a:p>
        </p:txBody>
      </p:sp>
      <p:sp>
        <p:nvSpPr>
          <p:cNvPr id="4" name="Footer Placeholder 3"/>
          <p:cNvSpPr>
            <a:spLocks noGrp="1"/>
          </p:cNvSpPr>
          <p:nvPr>
            <p:ph type="ftr" sz="quarter" idx="11"/>
          </p:nvPr>
        </p:nvSpPr>
        <p:spPr/>
        <p:txBody>
          <a:bodyPr/>
          <a:lstStyle>
            <a:lvl1pPr>
              <a:defRPr>
                <a:latin typeface="Arial"/>
              </a:defRPr>
            </a:lvl1pPr>
          </a:lstStyle>
          <a:p>
            <a:endParaRPr lang="en-US"/>
          </a:p>
        </p:txBody>
      </p:sp>
      <p:sp>
        <p:nvSpPr>
          <p:cNvPr id="5" name="Slide Number Placeholder 4"/>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278320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atin typeface="Arial"/>
              </a:defRPr>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atin typeface="Arial"/>
              </a:defRPr>
            </a:lvl1pPr>
            <a:lvl2pPr>
              <a:defRPr sz="2800">
                <a:latin typeface="Arial"/>
              </a:defRPr>
            </a:lvl2pPr>
            <a:lvl3pPr>
              <a:defRPr sz="2400">
                <a:latin typeface="Arial"/>
              </a:defRPr>
            </a:lvl3pPr>
            <a:lvl4pPr>
              <a:defRPr sz="2000">
                <a:latin typeface="Arial"/>
              </a:defRPr>
            </a:lvl4pPr>
            <a:lvl5pPr>
              <a:defRPr sz="2000">
                <a:latin typeface="Aria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a:defRPr>
            </a:lvl1pPr>
          </a:lstStyle>
          <a:p>
            <a:fld id="{AB182AE3-760A-8E44-AB65-03A533386DFC}" type="datetime1">
              <a:rPr lang="en-US" smtClean="0"/>
              <a:pPr/>
              <a:t>7/10/19</a:t>
            </a:fld>
            <a:endParaRPr lang="en-US"/>
          </a:p>
        </p:txBody>
      </p:sp>
      <p:sp>
        <p:nvSpPr>
          <p:cNvPr id="6" name="Footer Placeholder 5"/>
          <p:cNvSpPr>
            <a:spLocks noGrp="1"/>
          </p:cNvSpPr>
          <p:nvPr>
            <p:ph type="ftr" sz="quarter" idx="11"/>
          </p:nvPr>
        </p:nvSpPr>
        <p:spPr/>
        <p:txBody>
          <a:bodyPr/>
          <a:lstStyle>
            <a:lvl1pPr>
              <a:defRPr>
                <a:latin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4280246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8C176C-065F-124D-AAA4-94F2B7A2EC7C}" type="datetime1">
              <a:rPr lang="en-US" smtClean="0"/>
              <a:t>7/10/19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b"/>
          <a:lstStyle>
            <a:lvl1pPr algn="r">
              <a:defRPr sz="1200">
                <a:solidFill>
                  <a:srgbClr val="FFFFFF"/>
                </a:solidFill>
                <a:latin typeface="Arial"/>
                <a:cs typeface="Arial"/>
              </a:defRPr>
            </a:lvl1pPr>
          </a:lstStyle>
          <a:p>
            <a:fld id="{106E12CD-FCB1-464E-A775-0B83FDDACE03}" type="slidenum">
              <a:rPr lang="en-US" smtClean="0"/>
              <a:pPr/>
              <a:t>‹#›</a:t>
            </a:fld>
            <a:endParaRPr lang="en-US" dirty="0"/>
          </a:p>
        </p:txBody>
      </p:sp>
    </p:spTree>
    <p:extLst>
      <p:ext uri="{BB962C8B-B14F-4D97-AF65-F5344CB8AC3E}">
        <p14:creationId xmlns:p14="http://schemas.microsoft.com/office/powerpoint/2010/main" val="864960203"/>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49" r:id="rId3"/>
    <p:sldLayoutId id="2147483650" r:id="rId4"/>
    <p:sldLayoutId id="2147483651" r:id="rId5"/>
    <p:sldLayoutId id="2147483652" r:id="rId6"/>
    <p:sldLayoutId id="2147483653" r:id="rId7"/>
    <p:sldLayoutId id="2147483654" r:id="rId8"/>
    <p:sldLayoutId id="2147483656" r:id="rId9"/>
    <p:sldLayoutId id="2147483657" r:id="rId10"/>
    <p:sldLayoutId id="2147483658" r:id="rId11"/>
    <p:sldLayoutId id="2147483659" r:id="rId12"/>
    <p:sldLayoutId id="2147483661" r:id="rId13"/>
  </p:sldLayoutIdLst>
  <p:hf hdr="0" ftr="0" dt="0"/>
  <p:txStyles>
    <p:titleStyle>
      <a:lvl1pPr algn="ctr" defTabSz="457200" rtl="0" eaLnBrk="1" latinLnBrk="0" hangingPunct="1">
        <a:spcBef>
          <a:spcPct val="0"/>
        </a:spcBef>
        <a:buNone/>
        <a:defRPr sz="44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7" Type="http://schemas.openxmlformats.org/officeDocument/2006/relationships/image" Target="../media/image119.png"/><Relationship Id="rId21" Type="http://schemas.openxmlformats.org/officeDocument/2006/relationships/image" Target="../media/image23.png"/><Relationship Id="rId42" Type="http://schemas.openxmlformats.org/officeDocument/2006/relationships/image" Target="../media/image44.png"/><Relationship Id="rId63" Type="http://schemas.openxmlformats.org/officeDocument/2006/relationships/image" Target="../media/image65.png"/><Relationship Id="rId84" Type="http://schemas.openxmlformats.org/officeDocument/2006/relationships/image" Target="../media/image86.png"/><Relationship Id="rId16" Type="http://schemas.openxmlformats.org/officeDocument/2006/relationships/image" Target="../media/image18.png"/><Relationship Id="rId107" Type="http://schemas.openxmlformats.org/officeDocument/2006/relationships/image" Target="../media/image109.png"/><Relationship Id="rId11" Type="http://schemas.openxmlformats.org/officeDocument/2006/relationships/image" Target="../media/image13.png"/><Relationship Id="rId32" Type="http://schemas.openxmlformats.org/officeDocument/2006/relationships/image" Target="../media/image34.png"/><Relationship Id="rId37" Type="http://schemas.openxmlformats.org/officeDocument/2006/relationships/image" Target="../media/image39.png"/><Relationship Id="rId53" Type="http://schemas.openxmlformats.org/officeDocument/2006/relationships/image" Target="../media/image55.png"/><Relationship Id="rId58" Type="http://schemas.openxmlformats.org/officeDocument/2006/relationships/image" Target="../media/image60.png"/><Relationship Id="rId74" Type="http://schemas.openxmlformats.org/officeDocument/2006/relationships/image" Target="../media/image76.png"/><Relationship Id="rId79" Type="http://schemas.openxmlformats.org/officeDocument/2006/relationships/image" Target="../media/image81.png"/><Relationship Id="rId102" Type="http://schemas.openxmlformats.org/officeDocument/2006/relationships/image" Target="../media/image104.png"/><Relationship Id="rId123" Type="http://schemas.openxmlformats.org/officeDocument/2006/relationships/image" Target="../media/image125.png"/><Relationship Id="rId128" Type="http://schemas.openxmlformats.org/officeDocument/2006/relationships/image" Target="../media/image130.png"/><Relationship Id="rId5" Type="http://schemas.openxmlformats.org/officeDocument/2006/relationships/image" Target="../media/image7.png"/><Relationship Id="rId90" Type="http://schemas.openxmlformats.org/officeDocument/2006/relationships/image" Target="../media/image92.png"/><Relationship Id="rId95" Type="http://schemas.openxmlformats.org/officeDocument/2006/relationships/image" Target="../media/image97.png"/><Relationship Id="rId22" Type="http://schemas.openxmlformats.org/officeDocument/2006/relationships/image" Target="../media/image24.png"/><Relationship Id="rId27" Type="http://schemas.openxmlformats.org/officeDocument/2006/relationships/image" Target="../media/image29.png"/><Relationship Id="rId43" Type="http://schemas.openxmlformats.org/officeDocument/2006/relationships/image" Target="../media/image45.png"/><Relationship Id="rId48" Type="http://schemas.openxmlformats.org/officeDocument/2006/relationships/image" Target="../media/image50.png"/><Relationship Id="rId64" Type="http://schemas.openxmlformats.org/officeDocument/2006/relationships/image" Target="../media/image66.png"/><Relationship Id="rId69" Type="http://schemas.openxmlformats.org/officeDocument/2006/relationships/image" Target="../media/image71.png"/><Relationship Id="rId113" Type="http://schemas.openxmlformats.org/officeDocument/2006/relationships/image" Target="../media/image115.png"/><Relationship Id="rId118" Type="http://schemas.openxmlformats.org/officeDocument/2006/relationships/image" Target="../media/image120.png"/><Relationship Id="rId134" Type="http://schemas.openxmlformats.org/officeDocument/2006/relationships/image" Target="../media/image136.png"/><Relationship Id="rId80" Type="http://schemas.openxmlformats.org/officeDocument/2006/relationships/image" Target="../media/image82.png"/><Relationship Id="rId85" Type="http://schemas.openxmlformats.org/officeDocument/2006/relationships/image" Target="../media/image87.png"/><Relationship Id="rId12" Type="http://schemas.openxmlformats.org/officeDocument/2006/relationships/image" Target="../media/image14.png"/><Relationship Id="rId17" Type="http://schemas.openxmlformats.org/officeDocument/2006/relationships/image" Target="../media/image19.png"/><Relationship Id="rId33" Type="http://schemas.openxmlformats.org/officeDocument/2006/relationships/image" Target="../media/image35.png"/><Relationship Id="rId38" Type="http://schemas.openxmlformats.org/officeDocument/2006/relationships/image" Target="../media/image40.png"/><Relationship Id="rId59" Type="http://schemas.openxmlformats.org/officeDocument/2006/relationships/image" Target="../media/image61.png"/><Relationship Id="rId103" Type="http://schemas.openxmlformats.org/officeDocument/2006/relationships/image" Target="../media/image105.png"/><Relationship Id="rId108" Type="http://schemas.openxmlformats.org/officeDocument/2006/relationships/image" Target="../media/image110.png"/><Relationship Id="rId124" Type="http://schemas.openxmlformats.org/officeDocument/2006/relationships/image" Target="../media/image126.png"/><Relationship Id="rId129" Type="http://schemas.openxmlformats.org/officeDocument/2006/relationships/image" Target="../media/image131.png"/><Relationship Id="rId54" Type="http://schemas.openxmlformats.org/officeDocument/2006/relationships/image" Target="../media/image56.png"/><Relationship Id="rId70" Type="http://schemas.openxmlformats.org/officeDocument/2006/relationships/image" Target="../media/image72.png"/><Relationship Id="rId75" Type="http://schemas.openxmlformats.org/officeDocument/2006/relationships/image" Target="../media/image77.png"/><Relationship Id="rId91" Type="http://schemas.openxmlformats.org/officeDocument/2006/relationships/image" Target="../media/image93.png"/><Relationship Id="rId96" Type="http://schemas.openxmlformats.org/officeDocument/2006/relationships/image" Target="../media/image98.png"/><Relationship Id="rId1" Type="http://schemas.openxmlformats.org/officeDocument/2006/relationships/slideLayout" Target="../slideLayouts/slideLayout3.xml"/><Relationship Id="rId6" Type="http://schemas.openxmlformats.org/officeDocument/2006/relationships/image" Target="../media/image8.png"/><Relationship Id="rId23" Type="http://schemas.openxmlformats.org/officeDocument/2006/relationships/image" Target="../media/image25.png"/><Relationship Id="rId28" Type="http://schemas.openxmlformats.org/officeDocument/2006/relationships/image" Target="../media/image30.png"/><Relationship Id="rId49" Type="http://schemas.openxmlformats.org/officeDocument/2006/relationships/image" Target="../media/image51.png"/><Relationship Id="rId114" Type="http://schemas.openxmlformats.org/officeDocument/2006/relationships/image" Target="../media/image116.png"/><Relationship Id="rId119" Type="http://schemas.openxmlformats.org/officeDocument/2006/relationships/image" Target="../media/image121.png"/><Relationship Id="rId44" Type="http://schemas.openxmlformats.org/officeDocument/2006/relationships/image" Target="../media/image46.png"/><Relationship Id="rId60" Type="http://schemas.openxmlformats.org/officeDocument/2006/relationships/image" Target="../media/image62.png"/><Relationship Id="rId65" Type="http://schemas.openxmlformats.org/officeDocument/2006/relationships/image" Target="../media/image67.png"/><Relationship Id="rId81" Type="http://schemas.openxmlformats.org/officeDocument/2006/relationships/image" Target="../media/image83.png"/><Relationship Id="rId86" Type="http://schemas.openxmlformats.org/officeDocument/2006/relationships/image" Target="../media/image88.png"/><Relationship Id="rId130" Type="http://schemas.openxmlformats.org/officeDocument/2006/relationships/image" Target="../media/image132.png"/><Relationship Id="rId135" Type="http://schemas.openxmlformats.org/officeDocument/2006/relationships/image" Target="../media/image137.png"/><Relationship Id="rId13" Type="http://schemas.openxmlformats.org/officeDocument/2006/relationships/image" Target="../media/image15.png"/><Relationship Id="rId18" Type="http://schemas.openxmlformats.org/officeDocument/2006/relationships/image" Target="../media/image20.png"/><Relationship Id="rId39" Type="http://schemas.openxmlformats.org/officeDocument/2006/relationships/image" Target="../media/image41.png"/><Relationship Id="rId109" Type="http://schemas.openxmlformats.org/officeDocument/2006/relationships/image" Target="../media/image111.png"/><Relationship Id="rId34" Type="http://schemas.openxmlformats.org/officeDocument/2006/relationships/image" Target="../media/image36.png"/><Relationship Id="rId50" Type="http://schemas.openxmlformats.org/officeDocument/2006/relationships/image" Target="../media/image52.png"/><Relationship Id="rId55" Type="http://schemas.openxmlformats.org/officeDocument/2006/relationships/image" Target="../media/image57.png"/><Relationship Id="rId76" Type="http://schemas.openxmlformats.org/officeDocument/2006/relationships/image" Target="../media/image78.png"/><Relationship Id="rId97" Type="http://schemas.openxmlformats.org/officeDocument/2006/relationships/image" Target="../media/image99.png"/><Relationship Id="rId104" Type="http://schemas.openxmlformats.org/officeDocument/2006/relationships/image" Target="../media/image106.png"/><Relationship Id="rId120" Type="http://schemas.openxmlformats.org/officeDocument/2006/relationships/image" Target="../media/image122.png"/><Relationship Id="rId125" Type="http://schemas.openxmlformats.org/officeDocument/2006/relationships/image" Target="../media/image127.png"/><Relationship Id="rId7" Type="http://schemas.openxmlformats.org/officeDocument/2006/relationships/image" Target="../media/image9.png"/><Relationship Id="rId71" Type="http://schemas.openxmlformats.org/officeDocument/2006/relationships/image" Target="../media/image73.png"/><Relationship Id="rId92" Type="http://schemas.openxmlformats.org/officeDocument/2006/relationships/image" Target="../media/image94.png"/><Relationship Id="rId2" Type="http://schemas.openxmlformats.org/officeDocument/2006/relationships/image" Target="../media/image4.jpg"/><Relationship Id="rId29" Type="http://schemas.openxmlformats.org/officeDocument/2006/relationships/image" Target="../media/image31.png"/><Relationship Id="rId24" Type="http://schemas.openxmlformats.org/officeDocument/2006/relationships/image" Target="../media/image26.png"/><Relationship Id="rId40" Type="http://schemas.openxmlformats.org/officeDocument/2006/relationships/image" Target="../media/image42.png"/><Relationship Id="rId45" Type="http://schemas.openxmlformats.org/officeDocument/2006/relationships/image" Target="../media/image47.png"/><Relationship Id="rId66" Type="http://schemas.openxmlformats.org/officeDocument/2006/relationships/image" Target="../media/image68.png"/><Relationship Id="rId87" Type="http://schemas.openxmlformats.org/officeDocument/2006/relationships/image" Target="../media/image89.png"/><Relationship Id="rId110" Type="http://schemas.openxmlformats.org/officeDocument/2006/relationships/image" Target="../media/image112.png"/><Relationship Id="rId115" Type="http://schemas.openxmlformats.org/officeDocument/2006/relationships/image" Target="../media/image117.png"/><Relationship Id="rId131" Type="http://schemas.openxmlformats.org/officeDocument/2006/relationships/image" Target="../media/image133.png"/><Relationship Id="rId61" Type="http://schemas.openxmlformats.org/officeDocument/2006/relationships/image" Target="../media/image63.png"/><Relationship Id="rId82" Type="http://schemas.openxmlformats.org/officeDocument/2006/relationships/image" Target="../media/image84.png"/><Relationship Id="rId19" Type="http://schemas.openxmlformats.org/officeDocument/2006/relationships/image" Target="../media/image21.png"/><Relationship Id="rId14" Type="http://schemas.openxmlformats.org/officeDocument/2006/relationships/image" Target="../media/image16.png"/><Relationship Id="rId30" Type="http://schemas.openxmlformats.org/officeDocument/2006/relationships/image" Target="../media/image32.png"/><Relationship Id="rId35" Type="http://schemas.openxmlformats.org/officeDocument/2006/relationships/image" Target="../media/image37.png"/><Relationship Id="rId56" Type="http://schemas.openxmlformats.org/officeDocument/2006/relationships/image" Target="../media/image58.png"/><Relationship Id="rId77" Type="http://schemas.openxmlformats.org/officeDocument/2006/relationships/image" Target="../media/image79.png"/><Relationship Id="rId100" Type="http://schemas.openxmlformats.org/officeDocument/2006/relationships/image" Target="../media/image102.png"/><Relationship Id="rId105" Type="http://schemas.openxmlformats.org/officeDocument/2006/relationships/image" Target="../media/image107.png"/><Relationship Id="rId126" Type="http://schemas.openxmlformats.org/officeDocument/2006/relationships/image" Target="../media/image128.png"/><Relationship Id="rId8" Type="http://schemas.openxmlformats.org/officeDocument/2006/relationships/image" Target="../media/image10.png"/><Relationship Id="rId51" Type="http://schemas.openxmlformats.org/officeDocument/2006/relationships/image" Target="../media/image53.png"/><Relationship Id="rId72" Type="http://schemas.openxmlformats.org/officeDocument/2006/relationships/image" Target="../media/image74.png"/><Relationship Id="rId93" Type="http://schemas.openxmlformats.org/officeDocument/2006/relationships/image" Target="../media/image95.png"/><Relationship Id="rId98" Type="http://schemas.openxmlformats.org/officeDocument/2006/relationships/image" Target="../media/image100.png"/><Relationship Id="rId121" Type="http://schemas.openxmlformats.org/officeDocument/2006/relationships/image" Target="../media/image123.png"/><Relationship Id="rId3" Type="http://schemas.openxmlformats.org/officeDocument/2006/relationships/image" Target="../media/image5.emf"/><Relationship Id="rId25" Type="http://schemas.openxmlformats.org/officeDocument/2006/relationships/image" Target="../media/image27.png"/><Relationship Id="rId46" Type="http://schemas.openxmlformats.org/officeDocument/2006/relationships/image" Target="../media/image48.png"/><Relationship Id="rId67" Type="http://schemas.openxmlformats.org/officeDocument/2006/relationships/image" Target="../media/image69.png"/><Relationship Id="rId116" Type="http://schemas.openxmlformats.org/officeDocument/2006/relationships/image" Target="../media/image118.png"/><Relationship Id="rId20" Type="http://schemas.openxmlformats.org/officeDocument/2006/relationships/image" Target="../media/image22.png"/><Relationship Id="rId41" Type="http://schemas.openxmlformats.org/officeDocument/2006/relationships/image" Target="../media/image43.png"/><Relationship Id="rId62" Type="http://schemas.openxmlformats.org/officeDocument/2006/relationships/image" Target="../media/image64.png"/><Relationship Id="rId83" Type="http://schemas.openxmlformats.org/officeDocument/2006/relationships/image" Target="../media/image85.png"/><Relationship Id="rId88" Type="http://schemas.openxmlformats.org/officeDocument/2006/relationships/image" Target="../media/image90.png"/><Relationship Id="rId111" Type="http://schemas.openxmlformats.org/officeDocument/2006/relationships/image" Target="../media/image113.png"/><Relationship Id="rId132" Type="http://schemas.openxmlformats.org/officeDocument/2006/relationships/image" Target="../media/image134.png"/><Relationship Id="rId15" Type="http://schemas.openxmlformats.org/officeDocument/2006/relationships/image" Target="../media/image17.png"/><Relationship Id="rId36" Type="http://schemas.openxmlformats.org/officeDocument/2006/relationships/image" Target="../media/image38.png"/><Relationship Id="rId57" Type="http://schemas.openxmlformats.org/officeDocument/2006/relationships/image" Target="../media/image59.png"/><Relationship Id="rId106" Type="http://schemas.openxmlformats.org/officeDocument/2006/relationships/image" Target="../media/image108.png"/><Relationship Id="rId127" Type="http://schemas.openxmlformats.org/officeDocument/2006/relationships/image" Target="../media/image129.png"/><Relationship Id="rId10" Type="http://schemas.openxmlformats.org/officeDocument/2006/relationships/image" Target="../media/image12.png"/><Relationship Id="rId31" Type="http://schemas.openxmlformats.org/officeDocument/2006/relationships/image" Target="../media/image33.png"/><Relationship Id="rId52" Type="http://schemas.openxmlformats.org/officeDocument/2006/relationships/image" Target="../media/image54.png"/><Relationship Id="rId73" Type="http://schemas.openxmlformats.org/officeDocument/2006/relationships/image" Target="../media/image75.png"/><Relationship Id="rId78" Type="http://schemas.openxmlformats.org/officeDocument/2006/relationships/image" Target="../media/image80.png"/><Relationship Id="rId94" Type="http://schemas.openxmlformats.org/officeDocument/2006/relationships/image" Target="../media/image96.png"/><Relationship Id="rId99" Type="http://schemas.openxmlformats.org/officeDocument/2006/relationships/image" Target="../media/image101.png"/><Relationship Id="rId101" Type="http://schemas.openxmlformats.org/officeDocument/2006/relationships/image" Target="../media/image103.png"/><Relationship Id="rId122" Type="http://schemas.openxmlformats.org/officeDocument/2006/relationships/image" Target="../media/image124.png"/><Relationship Id="rId4" Type="http://schemas.openxmlformats.org/officeDocument/2006/relationships/image" Target="../media/image6.png"/><Relationship Id="rId9" Type="http://schemas.openxmlformats.org/officeDocument/2006/relationships/image" Target="../media/image11.png"/><Relationship Id="rId26" Type="http://schemas.openxmlformats.org/officeDocument/2006/relationships/image" Target="../media/image28.png"/><Relationship Id="rId47" Type="http://schemas.openxmlformats.org/officeDocument/2006/relationships/image" Target="../media/image49.png"/><Relationship Id="rId68" Type="http://schemas.openxmlformats.org/officeDocument/2006/relationships/image" Target="../media/image70.png"/><Relationship Id="rId89" Type="http://schemas.openxmlformats.org/officeDocument/2006/relationships/image" Target="../media/image91.png"/><Relationship Id="rId112" Type="http://schemas.openxmlformats.org/officeDocument/2006/relationships/image" Target="../media/image114.png"/><Relationship Id="rId133" Type="http://schemas.openxmlformats.org/officeDocument/2006/relationships/image" Target="../media/image135.png"/></Relationships>
</file>

<file path=ppt/slides/_rels/slide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147.png"/><Relationship Id="rId4" Type="http://schemas.openxmlformats.org/officeDocument/2006/relationships/image" Target="../media/image146.png"/></Relationships>
</file>

<file path=ppt/slides/_rels/slide1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147.png"/></Relationships>
</file>

<file path=ppt/slides/_rels/slide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5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5.emf"/><Relationship Id="rId4" Type="http://schemas.openxmlformats.org/officeDocument/2006/relationships/image" Target="../media/image153.png"/></Relationships>
</file>

<file path=ppt/slides/_rels/slide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1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6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165.jpeg"/><Relationship Id="rId4" Type="http://schemas.openxmlformats.org/officeDocument/2006/relationships/image" Target="../media/image164.jpeg"/></Relationships>
</file>

<file path=ppt/slides/_rels/slide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hhs.gov/opioids/about-the-epidemic/index.html" TargetMode="External"/><Relationship Id="rId2" Type="http://schemas.openxmlformats.org/officeDocument/2006/relationships/image" Target="../media/image138.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70.jpe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173.jpeg"/><Relationship Id="rId4" Type="http://schemas.openxmlformats.org/officeDocument/2006/relationships/image" Target="../media/image172.jpeg"/></Relationships>
</file>

<file path=ppt/slides/_rels/slide3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9.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914399" y="1221897"/>
            <a:ext cx="8229600" cy="2207103"/>
          </a:xfrm>
        </p:spPr>
        <p:txBody>
          <a:bodyPr>
            <a:normAutofit fontScale="90000"/>
          </a:bodyPr>
          <a:lstStyle/>
          <a:p>
            <a:r>
              <a:rPr lang="en-US" dirty="0">
                <a:solidFill>
                  <a:schemeClr val="bg1"/>
                </a:solidFill>
              </a:rPr>
              <a:t>Impact of Provider Prescribing Patterns on Opioid Related Overdoses in the United States : </a:t>
            </a:r>
            <a:br>
              <a:rPr lang="en-US" dirty="0">
                <a:solidFill>
                  <a:schemeClr val="bg1"/>
                </a:solidFill>
              </a:rPr>
            </a:br>
            <a:r>
              <a:rPr lang="en-US" sz="2700" dirty="0">
                <a:solidFill>
                  <a:schemeClr val="bg1"/>
                </a:solidFill>
              </a:rPr>
              <a:t>A Four Year Review</a:t>
            </a:r>
          </a:p>
        </p:txBody>
      </p:sp>
      <p:sp>
        <p:nvSpPr>
          <p:cNvPr id="3" name="Subtitle 2"/>
          <p:cNvSpPr>
            <a:spLocks noGrp="1"/>
          </p:cNvSpPr>
          <p:nvPr>
            <p:ph type="subTitle" idx="1"/>
          </p:nvPr>
        </p:nvSpPr>
        <p:spPr>
          <a:xfrm>
            <a:off x="914400" y="4549644"/>
            <a:ext cx="8229599" cy="1265172"/>
          </a:xfrm>
        </p:spPr>
        <p:txBody>
          <a:bodyPr>
            <a:normAutofit/>
          </a:bodyPr>
          <a:lstStyle/>
          <a:p>
            <a:r>
              <a:rPr lang="en-US" sz="2400" dirty="0">
                <a:solidFill>
                  <a:schemeClr val="bg1"/>
                </a:solidFill>
              </a:rPr>
              <a:t>Hadijat Makinde, Alex Talento, Tyler Cobb, Armi Cachila, John Rafferty, Rick Clauss, Yazan Rizeq</a:t>
            </a:r>
          </a:p>
        </p:txBody>
      </p:sp>
      <p:pic>
        <p:nvPicPr>
          <p:cNvPr id="6" name="Picture 5">
            <a:extLst>
              <a:ext uri="{FF2B5EF4-FFF2-40B4-BE49-F238E27FC236}">
                <a16:creationId xmlns:a16="http://schemas.microsoft.com/office/drawing/2014/main" id="{F69B6369-7A23-2140-A9F5-166E89F8345B}"/>
              </a:ext>
            </a:extLst>
          </p:cNvPr>
          <p:cNvPicPr>
            <a:picLocks noChangeAspect="1"/>
          </p:cNvPicPr>
          <p:nvPr/>
        </p:nvPicPr>
        <p:blipFill rotWithShape="1">
          <a:blip r:embed="rId3"/>
          <a:srcRect b="81578"/>
          <a:stretch/>
        </p:blipFill>
        <p:spPr>
          <a:xfrm>
            <a:off x="101600" y="6246120"/>
            <a:ext cx="6353112" cy="592426"/>
          </a:xfrm>
          <a:prstGeom prst="rect">
            <a:avLst/>
          </a:prstGeom>
        </p:spPr>
      </p:pic>
      <p:pic>
        <p:nvPicPr>
          <p:cNvPr id="1025" name="Picture 1" descr="page1image9496320">
            <a:extLst>
              <a:ext uri="{FF2B5EF4-FFF2-40B4-BE49-F238E27FC236}">
                <a16:creationId xmlns:a16="http://schemas.microsoft.com/office/drawing/2014/main" id="{A4497C31-F3CA-B543-975A-8A4294843D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700" cy="3556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image9495744">
            <a:extLst>
              <a:ext uri="{FF2B5EF4-FFF2-40B4-BE49-F238E27FC236}">
                <a16:creationId xmlns:a16="http://schemas.microsoft.com/office/drawing/2014/main" id="{5CE86202-D583-2447-890E-FFBA619E04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9486528">
            <a:extLst>
              <a:ext uri="{FF2B5EF4-FFF2-40B4-BE49-F238E27FC236}">
                <a16:creationId xmlns:a16="http://schemas.microsoft.com/office/drawing/2014/main" id="{A68B450E-2A15-2E49-9C73-8DA093A7E2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1image9486720">
            <a:extLst>
              <a:ext uri="{FF2B5EF4-FFF2-40B4-BE49-F238E27FC236}">
                <a16:creationId xmlns:a16="http://schemas.microsoft.com/office/drawing/2014/main" id="{34591D80-7FDC-8C49-85F4-A14380D597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1image9486912">
            <a:extLst>
              <a:ext uri="{FF2B5EF4-FFF2-40B4-BE49-F238E27FC236}">
                <a16:creationId xmlns:a16="http://schemas.microsoft.com/office/drawing/2014/main" id="{039D7B85-4698-2443-BA15-6026E41863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1image9487104">
            <a:extLst>
              <a:ext uri="{FF2B5EF4-FFF2-40B4-BE49-F238E27FC236}">
                <a16:creationId xmlns:a16="http://schemas.microsoft.com/office/drawing/2014/main" id="{6DEE65E7-8558-6B40-A3F2-63A70424CB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page1image9487296">
            <a:extLst>
              <a:ext uri="{FF2B5EF4-FFF2-40B4-BE49-F238E27FC236}">
                <a16:creationId xmlns:a16="http://schemas.microsoft.com/office/drawing/2014/main" id="{A585013E-9C96-0740-9555-0AD28BEF32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ge1image9487488">
            <a:extLst>
              <a:ext uri="{FF2B5EF4-FFF2-40B4-BE49-F238E27FC236}">
                <a16:creationId xmlns:a16="http://schemas.microsoft.com/office/drawing/2014/main" id="{7C8D1199-8B0F-3A44-A6CC-F6009F335E5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page1image9487680">
            <a:extLst>
              <a:ext uri="{FF2B5EF4-FFF2-40B4-BE49-F238E27FC236}">
                <a16:creationId xmlns:a16="http://schemas.microsoft.com/office/drawing/2014/main" id="{3EC911A3-B779-C444-97E1-D0526C7BB88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age1image9487872">
            <a:extLst>
              <a:ext uri="{FF2B5EF4-FFF2-40B4-BE49-F238E27FC236}">
                <a16:creationId xmlns:a16="http://schemas.microsoft.com/office/drawing/2014/main" id="{E1E6127A-054F-1E46-859C-8398F8935F2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65100" cy="2032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page1image24235408">
            <a:extLst>
              <a:ext uri="{FF2B5EF4-FFF2-40B4-BE49-F238E27FC236}">
                <a16:creationId xmlns:a16="http://schemas.microsoft.com/office/drawing/2014/main" id="{04E2B33D-AEFD-C143-9C81-B5C259B5D6D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3302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age1image9488448">
            <a:extLst>
              <a:ext uri="{FF2B5EF4-FFF2-40B4-BE49-F238E27FC236}">
                <a16:creationId xmlns:a16="http://schemas.microsoft.com/office/drawing/2014/main" id="{07BA0811-19BE-5B46-BF98-0F9F3ECE725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88900" cy="1651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page1image9488640">
            <a:extLst>
              <a:ext uri="{FF2B5EF4-FFF2-40B4-BE49-F238E27FC236}">
                <a16:creationId xmlns:a16="http://schemas.microsoft.com/office/drawing/2014/main" id="{5C6AFB14-F683-1342-9BE6-4DC381CDE94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88900" cy="1651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age1image9488832">
            <a:extLst>
              <a:ext uri="{FF2B5EF4-FFF2-40B4-BE49-F238E27FC236}">
                <a16:creationId xmlns:a16="http://schemas.microsoft.com/office/drawing/2014/main" id="{F2D8135F-2BEE-084E-BB86-40AA9E3B62F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1143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page1image9489024">
            <a:extLst>
              <a:ext uri="{FF2B5EF4-FFF2-40B4-BE49-F238E27FC236}">
                <a16:creationId xmlns:a16="http://schemas.microsoft.com/office/drawing/2014/main" id="{00DDF265-FC03-854F-8DBE-EFBFE373F61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1143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age1image9489216">
            <a:extLst>
              <a:ext uri="{FF2B5EF4-FFF2-40B4-BE49-F238E27FC236}">
                <a16:creationId xmlns:a16="http://schemas.microsoft.com/office/drawing/2014/main" id="{35661E6C-CFC6-4E48-B35F-0ACF992919E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1143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page1image9489408">
            <a:extLst>
              <a:ext uri="{FF2B5EF4-FFF2-40B4-BE49-F238E27FC236}">
                <a16:creationId xmlns:a16="http://schemas.microsoft.com/office/drawing/2014/main" id="{56F4A8FE-C1F9-954A-8456-22904074D06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1143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age1image9489600">
            <a:extLst>
              <a:ext uri="{FF2B5EF4-FFF2-40B4-BE49-F238E27FC236}">
                <a16:creationId xmlns:a16="http://schemas.microsoft.com/office/drawing/2014/main" id="{BC48DC3D-E7CA-2442-9E7C-CCD38C3C39C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1143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page1image9489792">
            <a:extLst>
              <a:ext uri="{FF2B5EF4-FFF2-40B4-BE49-F238E27FC236}">
                <a16:creationId xmlns:a16="http://schemas.microsoft.com/office/drawing/2014/main" id="{049E96F4-5A35-2645-9768-98EBD444E63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0"/>
            <a:ext cx="1143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page1image9489984">
            <a:extLst>
              <a:ext uri="{FF2B5EF4-FFF2-40B4-BE49-F238E27FC236}">
                <a16:creationId xmlns:a16="http://schemas.microsoft.com/office/drawing/2014/main" id="{9755024B-F18E-6E44-82FB-CBF8B052A67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0" y="0"/>
            <a:ext cx="1016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page1image9490176">
            <a:extLst>
              <a:ext uri="{FF2B5EF4-FFF2-40B4-BE49-F238E27FC236}">
                <a16:creationId xmlns:a16="http://schemas.microsoft.com/office/drawing/2014/main" id="{E568D885-6261-EA42-9938-962A9E6D9C1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0"/>
            <a:ext cx="1016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age1image9490368">
            <a:extLst>
              <a:ext uri="{FF2B5EF4-FFF2-40B4-BE49-F238E27FC236}">
                <a16:creationId xmlns:a16="http://schemas.microsoft.com/office/drawing/2014/main" id="{6D833939-F220-1544-98DB-BBBAA5758A2C}"/>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0" y="0"/>
            <a:ext cx="889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page1image9490560">
            <a:extLst>
              <a:ext uri="{FF2B5EF4-FFF2-40B4-BE49-F238E27FC236}">
                <a16:creationId xmlns:a16="http://schemas.microsoft.com/office/drawing/2014/main" id="{62D455D9-4FD2-FC4F-B619-F82AA9BB443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0" y="0"/>
            <a:ext cx="1016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age1image9490944">
            <a:extLst>
              <a:ext uri="{FF2B5EF4-FFF2-40B4-BE49-F238E27FC236}">
                <a16:creationId xmlns:a16="http://schemas.microsoft.com/office/drawing/2014/main" id="{3BA0A606-13D6-834D-9A37-CAA64CAC037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0" y="0"/>
            <a:ext cx="127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page1image9491136">
            <a:extLst>
              <a:ext uri="{FF2B5EF4-FFF2-40B4-BE49-F238E27FC236}">
                <a16:creationId xmlns:a16="http://schemas.microsoft.com/office/drawing/2014/main" id="{C1218C67-D98C-FB41-97CC-C60B39AEA76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0" y="0"/>
            <a:ext cx="1143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page1image9491328">
            <a:extLst>
              <a:ext uri="{FF2B5EF4-FFF2-40B4-BE49-F238E27FC236}">
                <a16:creationId xmlns:a16="http://schemas.microsoft.com/office/drawing/2014/main" id="{F14CCE23-6EAF-C041-9990-32B6E3232119}"/>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0"/>
            <a:ext cx="1270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page1image9491520">
            <a:extLst>
              <a:ext uri="{FF2B5EF4-FFF2-40B4-BE49-F238E27FC236}">
                <a16:creationId xmlns:a16="http://schemas.microsoft.com/office/drawing/2014/main" id="{283B5FBB-216D-B142-95BF-E7899ABD4CE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0" y="0"/>
            <a:ext cx="889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page1image9491712">
            <a:extLst>
              <a:ext uri="{FF2B5EF4-FFF2-40B4-BE49-F238E27FC236}">
                <a16:creationId xmlns:a16="http://schemas.microsoft.com/office/drawing/2014/main" id="{65284DAC-E160-7B46-9023-2E3EFFE8975C}"/>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0" y="0"/>
            <a:ext cx="1016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descr="page1image9491904">
            <a:extLst>
              <a:ext uri="{FF2B5EF4-FFF2-40B4-BE49-F238E27FC236}">
                <a16:creationId xmlns:a16="http://schemas.microsoft.com/office/drawing/2014/main" id="{7C3750C6-8F33-E349-BB1F-DC7E3FE3C024}"/>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0" y="0"/>
            <a:ext cx="1016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page1image9492096">
            <a:extLst>
              <a:ext uri="{FF2B5EF4-FFF2-40B4-BE49-F238E27FC236}">
                <a16:creationId xmlns:a16="http://schemas.microsoft.com/office/drawing/2014/main" id="{B3DF279A-2F6B-3844-91A5-EDEA8AB00074}"/>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0" y="0"/>
            <a:ext cx="1016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descr="page1image9492288">
            <a:extLst>
              <a:ext uri="{FF2B5EF4-FFF2-40B4-BE49-F238E27FC236}">
                <a16:creationId xmlns:a16="http://schemas.microsoft.com/office/drawing/2014/main" id="{B6BC3D43-F82A-A642-9E62-49FC87899FF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0" y="0"/>
            <a:ext cx="127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page1image9492480">
            <a:extLst>
              <a:ext uri="{FF2B5EF4-FFF2-40B4-BE49-F238E27FC236}">
                <a16:creationId xmlns:a16="http://schemas.microsoft.com/office/drawing/2014/main" id="{09853B41-C070-9842-B964-3D2226FF98C1}"/>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0" y="0"/>
            <a:ext cx="1016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page1image9492672">
            <a:extLst>
              <a:ext uri="{FF2B5EF4-FFF2-40B4-BE49-F238E27FC236}">
                <a16:creationId xmlns:a16="http://schemas.microsoft.com/office/drawing/2014/main" id="{C6BF74D0-F258-6D4B-A294-2C37026CDA6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0" y="0"/>
            <a:ext cx="1016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page1image9492864">
            <a:extLst>
              <a:ext uri="{FF2B5EF4-FFF2-40B4-BE49-F238E27FC236}">
                <a16:creationId xmlns:a16="http://schemas.microsoft.com/office/drawing/2014/main" id="{A2CC0FEE-B3B9-914E-86A0-D791A9ED583A}"/>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0" y="0"/>
            <a:ext cx="1016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page1image9493056">
            <a:extLst>
              <a:ext uri="{FF2B5EF4-FFF2-40B4-BE49-F238E27FC236}">
                <a16:creationId xmlns:a16="http://schemas.microsoft.com/office/drawing/2014/main" id="{F9E71062-4847-4240-9F73-86A38BEA9457}"/>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0" y="0"/>
            <a:ext cx="1524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page1image9493248">
            <a:extLst>
              <a:ext uri="{FF2B5EF4-FFF2-40B4-BE49-F238E27FC236}">
                <a16:creationId xmlns:a16="http://schemas.microsoft.com/office/drawing/2014/main" id="{C0FE07AE-42DA-A14D-89C0-AEACFF6ECAD2}"/>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0" y="0"/>
            <a:ext cx="1143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page1image9493440">
            <a:extLst>
              <a:ext uri="{FF2B5EF4-FFF2-40B4-BE49-F238E27FC236}">
                <a16:creationId xmlns:a16="http://schemas.microsoft.com/office/drawing/2014/main" id="{B04D64C3-EE33-1B44-B488-3D81FD105A9C}"/>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0" y="0"/>
            <a:ext cx="889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page1image9493632">
            <a:extLst>
              <a:ext uri="{FF2B5EF4-FFF2-40B4-BE49-F238E27FC236}">
                <a16:creationId xmlns:a16="http://schemas.microsoft.com/office/drawing/2014/main" id="{E0BB5280-4580-484D-A5E5-5469B5A192A8}"/>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0" y="0"/>
            <a:ext cx="1143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39" descr="page1image9493824">
            <a:extLst>
              <a:ext uri="{FF2B5EF4-FFF2-40B4-BE49-F238E27FC236}">
                <a16:creationId xmlns:a16="http://schemas.microsoft.com/office/drawing/2014/main" id="{93DC8969-6022-BB46-883A-D45DD5E94DC2}"/>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0" y="0"/>
            <a:ext cx="2032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page1image9494016">
            <a:extLst>
              <a:ext uri="{FF2B5EF4-FFF2-40B4-BE49-F238E27FC236}">
                <a16:creationId xmlns:a16="http://schemas.microsoft.com/office/drawing/2014/main" id="{A8781CDC-D92A-4F49-A94C-2F0B838087E1}"/>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0" y="0"/>
            <a:ext cx="127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065" name="Picture 41" descr="page1image9494208">
            <a:extLst>
              <a:ext uri="{FF2B5EF4-FFF2-40B4-BE49-F238E27FC236}">
                <a16:creationId xmlns:a16="http://schemas.microsoft.com/office/drawing/2014/main" id="{E169C6F3-CCC9-2E4D-A1B6-4FC1839234A7}"/>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0" y="0"/>
            <a:ext cx="1016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page1image24232160">
            <a:extLst>
              <a:ext uri="{FF2B5EF4-FFF2-40B4-BE49-F238E27FC236}">
                <a16:creationId xmlns:a16="http://schemas.microsoft.com/office/drawing/2014/main" id="{6765FFD1-4BFC-7048-9212-5191A333B1A3}"/>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0" y="0"/>
            <a:ext cx="2032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67" name="Picture 43" descr="page1image9494976">
            <a:extLst>
              <a:ext uri="{FF2B5EF4-FFF2-40B4-BE49-F238E27FC236}">
                <a16:creationId xmlns:a16="http://schemas.microsoft.com/office/drawing/2014/main" id="{2C037B12-1273-6F45-AFDE-A87F6E10EC05}"/>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0" y="0"/>
            <a:ext cx="508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page1image9495168">
            <a:extLst>
              <a:ext uri="{FF2B5EF4-FFF2-40B4-BE49-F238E27FC236}">
                <a16:creationId xmlns:a16="http://schemas.microsoft.com/office/drawing/2014/main" id="{61C8CE7A-B735-0148-85E1-6B17FC3F3049}"/>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0" y="0"/>
            <a:ext cx="508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69" name="Picture 45" descr="page1image9495552">
            <a:extLst>
              <a:ext uri="{FF2B5EF4-FFF2-40B4-BE49-F238E27FC236}">
                <a16:creationId xmlns:a16="http://schemas.microsoft.com/office/drawing/2014/main" id="{71BBBF2B-3835-EE4F-83EC-BB0F41ABD161}"/>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page1image9495936">
            <a:extLst>
              <a:ext uri="{FF2B5EF4-FFF2-40B4-BE49-F238E27FC236}">
                <a16:creationId xmlns:a16="http://schemas.microsoft.com/office/drawing/2014/main" id="{24FB36DD-9850-4A4C-A16A-A59D7C3455F0}"/>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71" name="Picture 47" descr="page1image9496704">
            <a:extLst>
              <a:ext uri="{FF2B5EF4-FFF2-40B4-BE49-F238E27FC236}">
                <a16:creationId xmlns:a16="http://schemas.microsoft.com/office/drawing/2014/main" id="{AF8D3447-E953-BF40-BB78-D0C29DE1C1BB}"/>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page1image9496512">
            <a:extLst>
              <a:ext uri="{FF2B5EF4-FFF2-40B4-BE49-F238E27FC236}">
                <a16:creationId xmlns:a16="http://schemas.microsoft.com/office/drawing/2014/main" id="{D6252297-512B-764E-AAB4-4E670CB503AD}"/>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73" name="Picture 49" descr="page1image9497088">
            <a:extLst>
              <a:ext uri="{FF2B5EF4-FFF2-40B4-BE49-F238E27FC236}">
                <a16:creationId xmlns:a16="http://schemas.microsoft.com/office/drawing/2014/main" id="{5E3C566D-C033-B248-9A23-4874B6155CAC}"/>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page1image9496896">
            <a:extLst>
              <a:ext uri="{FF2B5EF4-FFF2-40B4-BE49-F238E27FC236}">
                <a16:creationId xmlns:a16="http://schemas.microsoft.com/office/drawing/2014/main" id="{FD1D8114-7755-C744-B360-48250B5296F7}"/>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75" name="Picture 51" descr="page1image9497280">
            <a:extLst>
              <a:ext uri="{FF2B5EF4-FFF2-40B4-BE49-F238E27FC236}">
                <a16:creationId xmlns:a16="http://schemas.microsoft.com/office/drawing/2014/main" id="{67B69BB7-5C46-1D47-B502-DE61C5D01138}"/>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page1image9497472">
            <a:extLst>
              <a:ext uri="{FF2B5EF4-FFF2-40B4-BE49-F238E27FC236}">
                <a16:creationId xmlns:a16="http://schemas.microsoft.com/office/drawing/2014/main" id="{57882256-D65C-8D45-A3E6-3784D63DA2C1}"/>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77" name="Picture 53" descr="page1image9497664">
            <a:extLst>
              <a:ext uri="{FF2B5EF4-FFF2-40B4-BE49-F238E27FC236}">
                <a16:creationId xmlns:a16="http://schemas.microsoft.com/office/drawing/2014/main" id="{83CAC0A1-1172-694F-A697-519AD4AB344E}"/>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0" y="0"/>
            <a:ext cx="508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descr="page1image9497856">
            <a:extLst>
              <a:ext uri="{FF2B5EF4-FFF2-40B4-BE49-F238E27FC236}">
                <a16:creationId xmlns:a16="http://schemas.microsoft.com/office/drawing/2014/main" id="{84891640-F46F-694B-B439-A61FBC768991}"/>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79" name="Picture 55" descr="page1image9498048">
            <a:extLst>
              <a:ext uri="{FF2B5EF4-FFF2-40B4-BE49-F238E27FC236}">
                <a16:creationId xmlns:a16="http://schemas.microsoft.com/office/drawing/2014/main" id="{E58096EA-7D58-5143-8A65-603298C7BEF1}"/>
              </a:ext>
            </a:extLst>
          </p:cNvPr>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0" y="0"/>
            <a:ext cx="127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80" name="Picture 56" descr="page1image9498240">
            <a:extLst>
              <a:ext uri="{FF2B5EF4-FFF2-40B4-BE49-F238E27FC236}">
                <a16:creationId xmlns:a16="http://schemas.microsoft.com/office/drawing/2014/main" id="{C10D797A-03E9-FD41-AFD7-CECDBF543B48}"/>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81" name="Picture 57" descr="page1image9498432">
            <a:extLst>
              <a:ext uri="{FF2B5EF4-FFF2-40B4-BE49-F238E27FC236}">
                <a16:creationId xmlns:a16="http://schemas.microsoft.com/office/drawing/2014/main" id="{452AA2EF-555C-534E-8750-5D8AD553B012}"/>
              </a:ext>
            </a:extLst>
          </p:cNvPr>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0" y="0"/>
            <a:ext cx="762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82" name="Picture 58" descr="page1image9498624">
            <a:extLst>
              <a:ext uri="{FF2B5EF4-FFF2-40B4-BE49-F238E27FC236}">
                <a16:creationId xmlns:a16="http://schemas.microsoft.com/office/drawing/2014/main" id="{135576C1-520C-E04D-9EF3-22C1859523BC}"/>
              </a:ext>
            </a:extLst>
          </p:cNvPr>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0" y="0"/>
            <a:ext cx="508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83" name="Picture 59" descr="page1image9498816">
            <a:extLst>
              <a:ext uri="{FF2B5EF4-FFF2-40B4-BE49-F238E27FC236}">
                <a16:creationId xmlns:a16="http://schemas.microsoft.com/office/drawing/2014/main" id="{94E0C278-5F8B-3449-8342-7D4CD48A11A8}"/>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60" descr="page1image9499008">
            <a:extLst>
              <a:ext uri="{FF2B5EF4-FFF2-40B4-BE49-F238E27FC236}">
                <a16:creationId xmlns:a16="http://schemas.microsoft.com/office/drawing/2014/main" id="{55599C88-7843-F641-BDBD-1C2B20CCA8ED}"/>
              </a:ext>
            </a:extLst>
          </p:cNvPr>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85" name="Picture 61" descr="page1image9499200">
            <a:extLst>
              <a:ext uri="{FF2B5EF4-FFF2-40B4-BE49-F238E27FC236}">
                <a16:creationId xmlns:a16="http://schemas.microsoft.com/office/drawing/2014/main" id="{6659A4D7-790A-B042-B51D-CA0CA4BC2663}"/>
              </a:ext>
            </a:extLst>
          </p:cNvPr>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62" descr="page1image9499392">
            <a:extLst>
              <a:ext uri="{FF2B5EF4-FFF2-40B4-BE49-F238E27FC236}">
                <a16:creationId xmlns:a16="http://schemas.microsoft.com/office/drawing/2014/main" id="{00BF024C-7773-0E49-8456-394BD28FE113}"/>
              </a:ext>
            </a:extLst>
          </p:cNvPr>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0" y="0"/>
            <a:ext cx="127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87" name="Picture 63" descr="page1image9499584">
            <a:extLst>
              <a:ext uri="{FF2B5EF4-FFF2-40B4-BE49-F238E27FC236}">
                <a16:creationId xmlns:a16="http://schemas.microsoft.com/office/drawing/2014/main" id="{52AB860D-2D41-3A43-BF05-F5CED03B561E}"/>
              </a:ext>
            </a:extLst>
          </p:cNvPr>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88" name="Picture 64" descr="page1image9499776">
            <a:extLst>
              <a:ext uri="{FF2B5EF4-FFF2-40B4-BE49-F238E27FC236}">
                <a16:creationId xmlns:a16="http://schemas.microsoft.com/office/drawing/2014/main" id="{BD710236-A06E-EA45-8E25-4A692D98089F}"/>
              </a:ext>
            </a:extLst>
          </p:cNvPr>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0" y="0"/>
            <a:ext cx="635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89" name="Picture 65" descr="page1image9499968">
            <a:extLst>
              <a:ext uri="{FF2B5EF4-FFF2-40B4-BE49-F238E27FC236}">
                <a16:creationId xmlns:a16="http://schemas.microsoft.com/office/drawing/2014/main" id="{0BED540D-8717-C142-ABAA-1EDD68E5044C}"/>
              </a:ext>
            </a:extLst>
          </p:cNvPr>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0" y="0"/>
            <a:ext cx="635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90" name="Picture 66" descr="page1image9500160">
            <a:extLst>
              <a:ext uri="{FF2B5EF4-FFF2-40B4-BE49-F238E27FC236}">
                <a16:creationId xmlns:a16="http://schemas.microsoft.com/office/drawing/2014/main" id="{38EC76D1-347D-AB4B-89E3-1221F4D0CEC0}"/>
              </a:ext>
            </a:extLst>
          </p:cNvPr>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0" y="0"/>
            <a:ext cx="889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91" name="Picture 67" descr="page1image9500352">
            <a:extLst>
              <a:ext uri="{FF2B5EF4-FFF2-40B4-BE49-F238E27FC236}">
                <a16:creationId xmlns:a16="http://schemas.microsoft.com/office/drawing/2014/main" id="{9BE1B8DF-EE63-184A-892D-1AC2FB5C170B}"/>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92" name="Picture 68" descr="page1image9500544">
            <a:extLst>
              <a:ext uri="{FF2B5EF4-FFF2-40B4-BE49-F238E27FC236}">
                <a16:creationId xmlns:a16="http://schemas.microsoft.com/office/drawing/2014/main" id="{6BCF1923-DDF7-194F-981F-F5BE61C9BF7B}"/>
              </a:ext>
            </a:extLst>
          </p:cNvPr>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0" y="0"/>
            <a:ext cx="508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93" name="Picture 69" descr="page1image9500736">
            <a:extLst>
              <a:ext uri="{FF2B5EF4-FFF2-40B4-BE49-F238E27FC236}">
                <a16:creationId xmlns:a16="http://schemas.microsoft.com/office/drawing/2014/main" id="{9B8E6393-8D2E-D841-A4CC-2251F706C8B2}"/>
              </a:ext>
            </a:extLst>
          </p:cNvPr>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94" name="Picture 70" descr="page1image9500928">
            <a:extLst>
              <a:ext uri="{FF2B5EF4-FFF2-40B4-BE49-F238E27FC236}">
                <a16:creationId xmlns:a16="http://schemas.microsoft.com/office/drawing/2014/main" id="{B6A79D8F-0B4A-BF41-A371-7E0E184E8BDE}"/>
              </a:ext>
            </a:extLst>
          </p:cNvPr>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0" y="0"/>
            <a:ext cx="1270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95" name="Picture 71" descr="page1image9501120">
            <a:extLst>
              <a:ext uri="{FF2B5EF4-FFF2-40B4-BE49-F238E27FC236}">
                <a16:creationId xmlns:a16="http://schemas.microsoft.com/office/drawing/2014/main" id="{C6CE941A-DF9C-9B48-B9D8-31DF36C55C1B}"/>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0" y="0"/>
            <a:ext cx="12700" cy="355600"/>
          </a:xfrm>
          <a:prstGeom prst="rect">
            <a:avLst/>
          </a:prstGeom>
          <a:noFill/>
          <a:extLst>
            <a:ext uri="{909E8E84-426E-40DD-AFC4-6F175D3DCCD1}">
              <a14:hiddenFill xmlns:a14="http://schemas.microsoft.com/office/drawing/2010/main">
                <a:solidFill>
                  <a:srgbClr val="FFFFFF"/>
                </a:solidFill>
              </a14:hiddenFill>
            </a:ext>
          </a:extLst>
        </p:spPr>
      </p:pic>
      <p:pic>
        <p:nvPicPr>
          <p:cNvPr id="1096" name="Picture 72" descr="page1image9501312">
            <a:extLst>
              <a:ext uri="{FF2B5EF4-FFF2-40B4-BE49-F238E27FC236}">
                <a16:creationId xmlns:a16="http://schemas.microsoft.com/office/drawing/2014/main" id="{C31D868A-7447-CD4E-B794-F3DCCC305F4C}"/>
              </a:ext>
            </a:extLst>
          </p:cNvPr>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0" y="0"/>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97" name="Picture 73" descr="page1image9501504">
            <a:extLst>
              <a:ext uri="{FF2B5EF4-FFF2-40B4-BE49-F238E27FC236}">
                <a16:creationId xmlns:a16="http://schemas.microsoft.com/office/drawing/2014/main" id="{04C33EB2-975F-194B-B548-221038D79ACC}"/>
              </a:ext>
            </a:extLst>
          </p:cNvPr>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0" y="0"/>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98" name="Picture 74" descr="page1image9501696">
            <a:extLst>
              <a:ext uri="{FF2B5EF4-FFF2-40B4-BE49-F238E27FC236}">
                <a16:creationId xmlns:a16="http://schemas.microsoft.com/office/drawing/2014/main" id="{7C5798B7-6A7F-E744-8B51-A4CF276786E5}"/>
              </a:ext>
            </a:extLst>
          </p:cNvPr>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0" y="0"/>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99" name="Picture 75" descr="page1image9501888">
            <a:extLst>
              <a:ext uri="{FF2B5EF4-FFF2-40B4-BE49-F238E27FC236}">
                <a16:creationId xmlns:a16="http://schemas.microsoft.com/office/drawing/2014/main" id="{CF797DB9-D790-124F-9109-115C05221026}"/>
              </a:ext>
            </a:extLst>
          </p:cNvPr>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0" y="0"/>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100" name="Picture 76" descr="page1image9502080">
            <a:extLst>
              <a:ext uri="{FF2B5EF4-FFF2-40B4-BE49-F238E27FC236}">
                <a16:creationId xmlns:a16="http://schemas.microsoft.com/office/drawing/2014/main" id="{EA48E771-DB4C-4B43-93E0-BBCC7615017F}"/>
              </a:ext>
            </a:extLst>
          </p:cNvPr>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0" y="0"/>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101" name="Picture 77" descr="page1image9502272">
            <a:extLst>
              <a:ext uri="{FF2B5EF4-FFF2-40B4-BE49-F238E27FC236}">
                <a16:creationId xmlns:a16="http://schemas.microsoft.com/office/drawing/2014/main" id="{45F2B8C5-2EB5-F44D-BB0B-695C449DAC38}"/>
              </a:ext>
            </a:extLst>
          </p:cNvPr>
          <p:cNvPicPr>
            <a:picLocks noChangeAspect="1" noChangeArrowheads="1"/>
          </p:cNvPicPr>
          <p:nvPr/>
        </p:nvPicPr>
        <p:blipFill>
          <a:blip r:embed="rId77">
            <a:extLst>
              <a:ext uri="{28A0092B-C50C-407E-A947-70E740481C1C}">
                <a14:useLocalDpi xmlns:a14="http://schemas.microsoft.com/office/drawing/2010/main" val="0"/>
              </a:ext>
            </a:extLst>
          </a:blip>
          <a:srcRect/>
          <a:stretch>
            <a:fillRect/>
          </a:stretch>
        </p:blipFill>
        <p:spPr bwMode="auto">
          <a:xfrm>
            <a:off x="0" y="0"/>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102" name="Picture 78" descr="page1image9502464">
            <a:extLst>
              <a:ext uri="{FF2B5EF4-FFF2-40B4-BE49-F238E27FC236}">
                <a16:creationId xmlns:a16="http://schemas.microsoft.com/office/drawing/2014/main" id="{D77DF0EE-E67E-E44F-BEED-8E3ED29CD7D1}"/>
              </a:ext>
            </a:extLst>
          </p:cNvPr>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0" y="0"/>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103" name="Picture 79" descr="page1image9652480">
            <a:extLst>
              <a:ext uri="{FF2B5EF4-FFF2-40B4-BE49-F238E27FC236}">
                <a16:creationId xmlns:a16="http://schemas.microsoft.com/office/drawing/2014/main" id="{7F5E13A5-3FC0-2D4E-8E79-0D840A58CBF6}"/>
              </a:ext>
            </a:extLst>
          </p:cNvPr>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0" y="0"/>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104" name="Picture 80" descr="page1image9652672">
            <a:extLst>
              <a:ext uri="{FF2B5EF4-FFF2-40B4-BE49-F238E27FC236}">
                <a16:creationId xmlns:a16="http://schemas.microsoft.com/office/drawing/2014/main" id="{B06FFC77-DF90-674E-9878-ADAA6698A439}"/>
              </a:ext>
            </a:extLst>
          </p:cNvPr>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0" y="0"/>
            <a:ext cx="165100" cy="203200"/>
          </a:xfrm>
          <a:prstGeom prst="rect">
            <a:avLst/>
          </a:prstGeom>
          <a:noFill/>
          <a:extLst>
            <a:ext uri="{909E8E84-426E-40DD-AFC4-6F175D3DCCD1}">
              <a14:hiddenFill xmlns:a14="http://schemas.microsoft.com/office/drawing/2010/main">
                <a:solidFill>
                  <a:srgbClr val="FFFFFF"/>
                </a:solidFill>
              </a14:hiddenFill>
            </a:ext>
          </a:extLst>
        </p:spPr>
      </p:pic>
      <p:pic>
        <p:nvPicPr>
          <p:cNvPr id="1105" name="Picture 81" descr="page1image24232272">
            <a:extLst>
              <a:ext uri="{FF2B5EF4-FFF2-40B4-BE49-F238E27FC236}">
                <a16:creationId xmlns:a16="http://schemas.microsoft.com/office/drawing/2014/main" id="{611B4E2B-F971-5448-B7B8-AA8C0AC18A76}"/>
              </a:ext>
            </a:extLst>
          </p:cNvPr>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0" y="0"/>
            <a:ext cx="3302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106" name="Picture 82" descr="page1image9653248">
            <a:extLst>
              <a:ext uri="{FF2B5EF4-FFF2-40B4-BE49-F238E27FC236}">
                <a16:creationId xmlns:a16="http://schemas.microsoft.com/office/drawing/2014/main" id="{37558B77-4FF7-8848-82AF-C57B7F936FD1}"/>
              </a:ext>
            </a:extLst>
          </p:cNvPr>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0" y="0"/>
            <a:ext cx="88900" cy="165100"/>
          </a:xfrm>
          <a:prstGeom prst="rect">
            <a:avLst/>
          </a:prstGeom>
          <a:noFill/>
          <a:extLst>
            <a:ext uri="{909E8E84-426E-40DD-AFC4-6F175D3DCCD1}">
              <a14:hiddenFill xmlns:a14="http://schemas.microsoft.com/office/drawing/2010/main">
                <a:solidFill>
                  <a:srgbClr val="FFFFFF"/>
                </a:solidFill>
              </a14:hiddenFill>
            </a:ext>
          </a:extLst>
        </p:spPr>
      </p:pic>
      <p:pic>
        <p:nvPicPr>
          <p:cNvPr id="1107" name="Picture 83" descr="page1image9653440">
            <a:extLst>
              <a:ext uri="{FF2B5EF4-FFF2-40B4-BE49-F238E27FC236}">
                <a16:creationId xmlns:a16="http://schemas.microsoft.com/office/drawing/2014/main" id="{FA4799C9-8DCE-9B4A-B0BB-5BFE13E00E85}"/>
              </a:ext>
            </a:extLst>
          </p:cNvPr>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0" y="0"/>
            <a:ext cx="88900" cy="165100"/>
          </a:xfrm>
          <a:prstGeom prst="rect">
            <a:avLst/>
          </a:prstGeom>
          <a:noFill/>
          <a:extLst>
            <a:ext uri="{909E8E84-426E-40DD-AFC4-6F175D3DCCD1}">
              <a14:hiddenFill xmlns:a14="http://schemas.microsoft.com/office/drawing/2010/main">
                <a:solidFill>
                  <a:srgbClr val="FFFFFF"/>
                </a:solidFill>
              </a14:hiddenFill>
            </a:ext>
          </a:extLst>
        </p:spPr>
      </p:pic>
      <p:pic>
        <p:nvPicPr>
          <p:cNvPr id="1108" name="Picture 84" descr="page1image9654400">
            <a:extLst>
              <a:ext uri="{FF2B5EF4-FFF2-40B4-BE49-F238E27FC236}">
                <a16:creationId xmlns:a16="http://schemas.microsoft.com/office/drawing/2014/main" id="{6F8AD06E-BD18-0149-8748-4746BE93C2B8}"/>
              </a:ext>
            </a:extLst>
          </p:cNvPr>
          <p:cNvPicPr>
            <a:picLocks noChangeAspect="1" noChangeArrowheads="1"/>
          </p:cNvPicPr>
          <p:nvPr/>
        </p:nvPicPr>
        <p:blipFill>
          <a:blip r:embed="rId84">
            <a:extLst>
              <a:ext uri="{28A0092B-C50C-407E-A947-70E740481C1C}">
                <a14:useLocalDpi xmlns:a14="http://schemas.microsoft.com/office/drawing/2010/main" val="0"/>
              </a:ext>
            </a:extLst>
          </a:blip>
          <a:srcRect/>
          <a:stretch>
            <a:fillRect/>
          </a:stretch>
        </p:blipFill>
        <p:spPr bwMode="auto">
          <a:xfrm>
            <a:off x="0" y="0"/>
            <a:ext cx="1143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109" name="Picture 85" descr="page1image9654592">
            <a:extLst>
              <a:ext uri="{FF2B5EF4-FFF2-40B4-BE49-F238E27FC236}">
                <a16:creationId xmlns:a16="http://schemas.microsoft.com/office/drawing/2014/main" id="{281F6B55-B5FC-B74A-B5DC-1F99C0486F6E}"/>
              </a:ext>
            </a:extLst>
          </p:cNvPr>
          <p:cNvPicPr>
            <a:picLocks noChangeAspect="1" noChangeArrowheads="1"/>
          </p:cNvPicPr>
          <p:nvPr/>
        </p:nvPicPr>
        <p:blipFill>
          <a:blip r:embed="rId85">
            <a:extLst>
              <a:ext uri="{28A0092B-C50C-407E-A947-70E740481C1C}">
                <a14:useLocalDpi xmlns:a14="http://schemas.microsoft.com/office/drawing/2010/main" val="0"/>
              </a:ext>
            </a:extLst>
          </a:blip>
          <a:srcRect/>
          <a:stretch>
            <a:fillRect/>
          </a:stretch>
        </p:blipFill>
        <p:spPr bwMode="auto">
          <a:xfrm>
            <a:off x="0" y="0"/>
            <a:ext cx="1143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110" name="Picture 86" descr="page1image9654784">
            <a:extLst>
              <a:ext uri="{FF2B5EF4-FFF2-40B4-BE49-F238E27FC236}">
                <a16:creationId xmlns:a16="http://schemas.microsoft.com/office/drawing/2014/main" id="{6778D19F-38D0-4A4E-8BDB-C86265349AC2}"/>
              </a:ext>
            </a:extLst>
          </p:cNvPr>
          <p:cNvPicPr>
            <a:picLocks noChangeAspect="1" noChangeArrowheads="1"/>
          </p:cNvPicPr>
          <p:nvPr/>
        </p:nvPicPr>
        <p:blipFill>
          <a:blip r:embed="rId86">
            <a:extLst>
              <a:ext uri="{28A0092B-C50C-407E-A947-70E740481C1C}">
                <a14:useLocalDpi xmlns:a14="http://schemas.microsoft.com/office/drawing/2010/main" val="0"/>
              </a:ext>
            </a:extLst>
          </a:blip>
          <a:srcRect/>
          <a:stretch>
            <a:fillRect/>
          </a:stretch>
        </p:blipFill>
        <p:spPr bwMode="auto">
          <a:xfrm>
            <a:off x="0" y="0"/>
            <a:ext cx="1143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111" name="Picture 87" descr="page1image9654976">
            <a:extLst>
              <a:ext uri="{FF2B5EF4-FFF2-40B4-BE49-F238E27FC236}">
                <a16:creationId xmlns:a16="http://schemas.microsoft.com/office/drawing/2014/main" id="{D97AA236-256B-FF4C-9743-471EFDBF328B}"/>
              </a:ext>
            </a:extLst>
          </p:cNvPr>
          <p:cNvPicPr>
            <a:picLocks noChangeAspect="1" noChangeArrowheads="1"/>
          </p:cNvPicPr>
          <p:nvPr/>
        </p:nvPicPr>
        <p:blipFill>
          <a:blip r:embed="rId87">
            <a:extLst>
              <a:ext uri="{28A0092B-C50C-407E-A947-70E740481C1C}">
                <a14:useLocalDpi xmlns:a14="http://schemas.microsoft.com/office/drawing/2010/main" val="0"/>
              </a:ext>
            </a:extLst>
          </a:blip>
          <a:srcRect/>
          <a:stretch>
            <a:fillRect/>
          </a:stretch>
        </p:blipFill>
        <p:spPr bwMode="auto">
          <a:xfrm>
            <a:off x="0" y="0"/>
            <a:ext cx="1143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112" name="Picture 88" descr="page1image9655168">
            <a:extLst>
              <a:ext uri="{FF2B5EF4-FFF2-40B4-BE49-F238E27FC236}">
                <a16:creationId xmlns:a16="http://schemas.microsoft.com/office/drawing/2014/main" id="{A8AACA14-6499-FA41-B1AD-B148D6A38F3E}"/>
              </a:ext>
            </a:extLst>
          </p:cNvPr>
          <p:cNvPicPr>
            <a:picLocks noChangeAspect="1" noChangeArrowheads="1"/>
          </p:cNvPicPr>
          <p:nvPr/>
        </p:nvPicPr>
        <p:blipFill>
          <a:blip r:embed="rId88">
            <a:extLst>
              <a:ext uri="{28A0092B-C50C-407E-A947-70E740481C1C}">
                <a14:useLocalDpi xmlns:a14="http://schemas.microsoft.com/office/drawing/2010/main" val="0"/>
              </a:ext>
            </a:extLst>
          </a:blip>
          <a:srcRect/>
          <a:stretch>
            <a:fillRect/>
          </a:stretch>
        </p:blipFill>
        <p:spPr bwMode="auto">
          <a:xfrm>
            <a:off x="0" y="0"/>
            <a:ext cx="1143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113" name="Picture 89" descr="page1image9655360">
            <a:extLst>
              <a:ext uri="{FF2B5EF4-FFF2-40B4-BE49-F238E27FC236}">
                <a16:creationId xmlns:a16="http://schemas.microsoft.com/office/drawing/2014/main" id="{614D6CF8-49E8-6D43-A9D4-69A33506EA4F}"/>
              </a:ext>
            </a:extLst>
          </p:cNvPr>
          <p:cNvPicPr>
            <a:picLocks noChangeAspect="1" noChangeArrowheads="1"/>
          </p:cNvPicPr>
          <p:nvPr/>
        </p:nvPicPr>
        <p:blipFill>
          <a:blip r:embed="rId85">
            <a:extLst>
              <a:ext uri="{28A0092B-C50C-407E-A947-70E740481C1C}">
                <a14:useLocalDpi xmlns:a14="http://schemas.microsoft.com/office/drawing/2010/main" val="0"/>
              </a:ext>
            </a:extLst>
          </a:blip>
          <a:srcRect/>
          <a:stretch>
            <a:fillRect/>
          </a:stretch>
        </p:blipFill>
        <p:spPr bwMode="auto">
          <a:xfrm>
            <a:off x="0" y="0"/>
            <a:ext cx="1143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114" name="Picture 90" descr="page1image9655552">
            <a:extLst>
              <a:ext uri="{FF2B5EF4-FFF2-40B4-BE49-F238E27FC236}">
                <a16:creationId xmlns:a16="http://schemas.microsoft.com/office/drawing/2014/main" id="{905E634E-93BF-BB4E-AF85-3F44757B0A6E}"/>
              </a:ext>
            </a:extLst>
          </p:cNvPr>
          <p:cNvPicPr>
            <a:picLocks noChangeAspect="1" noChangeArrowheads="1"/>
          </p:cNvPicPr>
          <p:nvPr/>
        </p:nvPicPr>
        <p:blipFill>
          <a:blip r:embed="rId89">
            <a:extLst>
              <a:ext uri="{28A0092B-C50C-407E-A947-70E740481C1C}">
                <a14:useLocalDpi xmlns:a14="http://schemas.microsoft.com/office/drawing/2010/main" val="0"/>
              </a:ext>
            </a:extLst>
          </a:blip>
          <a:srcRect/>
          <a:stretch>
            <a:fillRect/>
          </a:stretch>
        </p:blipFill>
        <p:spPr bwMode="auto">
          <a:xfrm>
            <a:off x="0" y="0"/>
            <a:ext cx="1016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15" name="Picture 91" descr="page1image9655744">
            <a:extLst>
              <a:ext uri="{FF2B5EF4-FFF2-40B4-BE49-F238E27FC236}">
                <a16:creationId xmlns:a16="http://schemas.microsoft.com/office/drawing/2014/main" id="{C38F4CD6-6FE4-084E-A42C-9BFCD974CF13}"/>
              </a:ext>
            </a:extLst>
          </p:cNvPr>
          <p:cNvPicPr>
            <a:picLocks noChangeAspect="1" noChangeArrowheads="1"/>
          </p:cNvPicPr>
          <p:nvPr/>
        </p:nvPicPr>
        <p:blipFill>
          <a:blip r:embed="rId90">
            <a:extLst>
              <a:ext uri="{28A0092B-C50C-407E-A947-70E740481C1C}">
                <a14:useLocalDpi xmlns:a14="http://schemas.microsoft.com/office/drawing/2010/main" val="0"/>
              </a:ext>
            </a:extLst>
          </a:blip>
          <a:srcRect/>
          <a:stretch>
            <a:fillRect/>
          </a:stretch>
        </p:blipFill>
        <p:spPr bwMode="auto">
          <a:xfrm>
            <a:off x="0" y="0"/>
            <a:ext cx="1016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16" name="Picture 92" descr="page1image9650560">
            <a:extLst>
              <a:ext uri="{FF2B5EF4-FFF2-40B4-BE49-F238E27FC236}">
                <a16:creationId xmlns:a16="http://schemas.microsoft.com/office/drawing/2014/main" id="{AD32726D-B4DA-EA43-91F4-BE5B3EA47AF9}"/>
              </a:ext>
            </a:extLst>
          </p:cNvPr>
          <p:cNvPicPr>
            <a:picLocks noChangeAspect="1" noChangeArrowheads="1"/>
          </p:cNvPicPr>
          <p:nvPr/>
        </p:nvPicPr>
        <p:blipFill>
          <a:blip r:embed="rId91">
            <a:extLst>
              <a:ext uri="{28A0092B-C50C-407E-A947-70E740481C1C}">
                <a14:useLocalDpi xmlns:a14="http://schemas.microsoft.com/office/drawing/2010/main" val="0"/>
              </a:ext>
            </a:extLst>
          </a:blip>
          <a:srcRect/>
          <a:stretch>
            <a:fillRect/>
          </a:stretch>
        </p:blipFill>
        <p:spPr bwMode="auto">
          <a:xfrm>
            <a:off x="0" y="0"/>
            <a:ext cx="889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17" name="Picture 93" descr="page1image9655936">
            <a:extLst>
              <a:ext uri="{FF2B5EF4-FFF2-40B4-BE49-F238E27FC236}">
                <a16:creationId xmlns:a16="http://schemas.microsoft.com/office/drawing/2014/main" id="{A2FBECCB-55AE-B149-8D46-C3FCDDE343FE}"/>
              </a:ext>
            </a:extLst>
          </p:cNvPr>
          <p:cNvPicPr>
            <a:picLocks noChangeAspect="1" noChangeArrowheads="1"/>
          </p:cNvPicPr>
          <p:nvPr/>
        </p:nvPicPr>
        <p:blipFill>
          <a:blip r:embed="rId92">
            <a:extLst>
              <a:ext uri="{28A0092B-C50C-407E-A947-70E740481C1C}">
                <a14:useLocalDpi xmlns:a14="http://schemas.microsoft.com/office/drawing/2010/main" val="0"/>
              </a:ext>
            </a:extLst>
          </a:blip>
          <a:srcRect/>
          <a:stretch>
            <a:fillRect/>
          </a:stretch>
        </p:blipFill>
        <p:spPr bwMode="auto">
          <a:xfrm>
            <a:off x="0" y="0"/>
            <a:ext cx="1016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18" name="Picture 94" descr="page1image9656128">
            <a:extLst>
              <a:ext uri="{FF2B5EF4-FFF2-40B4-BE49-F238E27FC236}">
                <a16:creationId xmlns:a16="http://schemas.microsoft.com/office/drawing/2014/main" id="{298158C3-55C4-5F4E-B31B-AC0ED96CB550}"/>
              </a:ext>
            </a:extLst>
          </p:cNvPr>
          <p:cNvPicPr>
            <a:picLocks noChangeAspect="1" noChangeArrowheads="1"/>
          </p:cNvPicPr>
          <p:nvPr/>
        </p:nvPicPr>
        <p:blipFill>
          <a:blip r:embed="rId93">
            <a:extLst>
              <a:ext uri="{28A0092B-C50C-407E-A947-70E740481C1C}">
                <a14:useLocalDpi xmlns:a14="http://schemas.microsoft.com/office/drawing/2010/main" val="0"/>
              </a:ext>
            </a:extLst>
          </a:blip>
          <a:srcRect/>
          <a:stretch>
            <a:fillRect/>
          </a:stretch>
        </p:blipFill>
        <p:spPr bwMode="auto">
          <a:xfrm>
            <a:off x="0" y="0"/>
            <a:ext cx="127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19" name="Picture 95" descr="page1image9656320">
            <a:extLst>
              <a:ext uri="{FF2B5EF4-FFF2-40B4-BE49-F238E27FC236}">
                <a16:creationId xmlns:a16="http://schemas.microsoft.com/office/drawing/2014/main" id="{64FFFAA5-654A-2440-BC98-A4F95A5FF592}"/>
              </a:ext>
            </a:extLst>
          </p:cNvPr>
          <p:cNvPicPr>
            <a:picLocks noChangeAspect="1" noChangeArrowheads="1"/>
          </p:cNvPicPr>
          <p:nvPr/>
        </p:nvPicPr>
        <p:blipFill>
          <a:blip r:embed="rId94">
            <a:extLst>
              <a:ext uri="{28A0092B-C50C-407E-A947-70E740481C1C}">
                <a14:useLocalDpi xmlns:a14="http://schemas.microsoft.com/office/drawing/2010/main" val="0"/>
              </a:ext>
            </a:extLst>
          </a:blip>
          <a:srcRect/>
          <a:stretch>
            <a:fillRect/>
          </a:stretch>
        </p:blipFill>
        <p:spPr bwMode="auto">
          <a:xfrm>
            <a:off x="0" y="0"/>
            <a:ext cx="1143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20" name="Picture 96" descr="page1image9656512">
            <a:extLst>
              <a:ext uri="{FF2B5EF4-FFF2-40B4-BE49-F238E27FC236}">
                <a16:creationId xmlns:a16="http://schemas.microsoft.com/office/drawing/2014/main" id="{E54BF14D-106F-B24A-B551-8D0E1BC28F03}"/>
              </a:ext>
            </a:extLst>
          </p:cNvPr>
          <p:cNvPicPr>
            <a:picLocks noChangeAspect="1" noChangeArrowheads="1"/>
          </p:cNvPicPr>
          <p:nvPr/>
        </p:nvPicPr>
        <p:blipFill>
          <a:blip r:embed="rId95">
            <a:extLst>
              <a:ext uri="{28A0092B-C50C-407E-A947-70E740481C1C}">
                <a14:useLocalDpi xmlns:a14="http://schemas.microsoft.com/office/drawing/2010/main" val="0"/>
              </a:ext>
            </a:extLst>
          </a:blip>
          <a:srcRect/>
          <a:stretch>
            <a:fillRect/>
          </a:stretch>
        </p:blipFill>
        <p:spPr bwMode="auto">
          <a:xfrm>
            <a:off x="0" y="0"/>
            <a:ext cx="1270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21" name="Picture 97" descr="page1image9656704">
            <a:extLst>
              <a:ext uri="{FF2B5EF4-FFF2-40B4-BE49-F238E27FC236}">
                <a16:creationId xmlns:a16="http://schemas.microsoft.com/office/drawing/2014/main" id="{BC49EC4B-6AB1-AD44-AD8A-B3FAE872DFD8}"/>
              </a:ext>
            </a:extLst>
          </p:cNvPr>
          <p:cNvPicPr>
            <a:picLocks noChangeAspect="1" noChangeArrowheads="1"/>
          </p:cNvPicPr>
          <p:nvPr/>
        </p:nvPicPr>
        <p:blipFill>
          <a:blip r:embed="rId96">
            <a:extLst>
              <a:ext uri="{28A0092B-C50C-407E-A947-70E740481C1C}">
                <a14:useLocalDpi xmlns:a14="http://schemas.microsoft.com/office/drawing/2010/main" val="0"/>
              </a:ext>
            </a:extLst>
          </a:blip>
          <a:srcRect/>
          <a:stretch>
            <a:fillRect/>
          </a:stretch>
        </p:blipFill>
        <p:spPr bwMode="auto">
          <a:xfrm>
            <a:off x="0" y="0"/>
            <a:ext cx="889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22" name="Picture 98" descr="page1image9656896">
            <a:extLst>
              <a:ext uri="{FF2B5EF4-FFF2-40B4-BE49-F238E27FC236}">
                <a16:creationId xmlns:a16="http://schemas.microsoft.com/office/drawing/2014/main" id="{4CEA7AB8-E988-284F-B184-489E7B0E91B1}"/>
              </a:ext>
            </a:extLst>
          </p:cNvPr>
          <p:cNvPicPr>
            <a:picLocks noChangeAspect="1" noChangeArrowheads="1"/>
          </p:cNvPicPr>
          <p:nvPr/>
        </p:nvPicPr>
        <p:blipFill>
          <a:blip r:embed="rId97">
            <a:extLst>
              <a:ext uri="{28A0092B-C50C-407E-A947-70E740481C1C}">
                <a14:useLocalDpi xmlns:a14="http://schemas.microsoft.com/office/drawing/2010/main" val="0"/>
              </a:ext>
            </a:extLst>
          </a:blip>
          <a:srcRect/>
          <a:stretch>
            <a:fillRect/>
          </a:stretch>
        </p:blipFill>
        <p:spPr bwMode="auto">
          <a:xfrm>
            <a:off x="0" y="0"/>
            <a:ext cx="1016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23" name="Picture 99" descr="page1image9657088">
            <a:extLst>
              <a:ext uri="{FF2B5EF4-FFF2-40B4-BE49-F238E27FC236}">
                <a16:creationId xmlns:a16="http://schemas.microsoft.com/office/drawing/2014/main" id="{8158B5F2-9BB6-E34B-B83E-C482650E5D9C}"/>
              </a:ext>
            </a:extLst>
          </p:cNvPr>
          <p:cNvPicPr>
            <a:picLocks noChangeAspect="1" noChangeArrowheads="1"/>
          </p:cNvPicPr>
          <p:nvPr/>
        </p:nvPicPr>
        <p:blipFill>
          <a:blip r:embed="rId98">
            <a:extLst>
              <a:ext uri="{28A0092B-C50C-407E-A947-70E740481C1C}">
                <a14:useLocalDpi xmlns:a14="http://schemas.microsoft.com/office/drawing/2010/main" val="0"/>
              </a:ext>
            </a:extLst>
          </a:blip>
          <a:srcRect/>
          <a:stretch>
            <a:fillRect/>
          </a:stretch>
        </p:blipFill>
        <p:spPr bwMode="auto">
          <a:xfrm>
            <a:off x="0" y="0"/>
            <a:ext cx="1016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124" name="Picture 100" descr="page1image9657280">
            <a:extLst>
              <a:ext uri="{FF2B5EF4-FFF2-40B4-BE49-F238E27FC236}">
                <a16:creationId xmlns:a16="http://schemas.microsoft.com/office/drawing/2014/main" id="{DBF16638-6132-744C-B73E-4268D1987806}"/>
              </a:ext>
            </a:extLst>
          </p:cNvPr>
          <p:cNvPicPr>
            <a:picLocks noChangeAspect="1" noChangeArrowheads="1"/>
          </p:cNvPicPr>
          <p:nvPr/>
        </p:nvPicPr>
        <p:blipFill>
          <a:blip r:embed="rId99">
            <a:extLst>
              <a:ext uri="{28A0092B-C50C-407E-A947-70E740481C1C}">
                <a14:useLocalDpi xmlns:a14="http://schemas.microsoft.com/office/drawing/2010/main" val="0"/>
              </a:ext>
            </a:extLst>
          </a:blip>
          <a:srcRect/>
          <a:stretch>
            <a:fillRect/>
          </a:stretch>
        </p:blipFill>
        <p:spPr bwMode="auto">
          <a:xfrm>
            <a:off x="0" y="0"/>
            <a:ext cx="1016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25" name="Picture 101" descr="page1image9657472">
            <a:extLst>
              <a:ext uri="{FF2B5EF4-FFF2-40B4-BE49-F238E27FC236}">
                <a16:creationId xmlns:a16="http://schemas.microsoft.com/office/drawing/2014/main" id="{28D17606-0C90-C04C-A1C8-EFD3DE4F2952}"/>
              </a:ext>
            </a:extLst>
          </p:cNvPr>
          <p:cNvPicPr>
            <a:picLocks noChangeAspect="1" noChangeArrowheads="1"/>
          </p:cNvPicPr>
          <p:nvPr/>
        </p:nvPicPr>
        <p:blipFill>
          <a:blip r:embed="rId100">
            <a:extLst>
              <a:ext uri="{28A0092B-C50C-407E-A947-70E740481C1C}">
                <a14:useLocalDpi xmlns:a14="http://schemas.microsoft.com/office/drawing/2010/main" val="0"/>
              </a:ext>
            </a:extLst>
          </a:blip>
          <a:srcRect/>
          <a:stretch>
            <a:fillRect/>
          </a:stretch>
        </p:blipFill>
        <p:spPr bwMode="auto">
          <a:xfrm>
            <a:off x="0" y="0"/>
            <a:ext cx="127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26" name="Picture 102" descr="page1image9657664">
            <a:extLst>
              <a:ext uri="{FF2B5EF4-FFF2-40B4-BE49-F238E27FC236}">
                <a16:creationId xmlns:a16="http://schemas.microsoft.com/office/drawing/2014/main" id="{23BB4E76-F006-4D4E-A089-61A68ACAC7F7}"/>
              </a:ext>
            </a:extLst>
          </p:cNvPr>
          <p:cNvPicPr>
            <a:picLocks noChangeAspect="1" noChangeArrowheads="1"/>
          </p:cNvPicPr>
          <p:nvPr/>
        </p:nvPicPr>
        <p:blipFill>
          <a:blip r:embed="rId92">
            <a:extLst>
              <a:ext uri="{28A0092B-C50C-407E-A947-70E740481C1C}">
                <a14:useLocalDpi xmlns:a14="http://schemas.microsoft.com/office/drawing/2010/main" val="0"/>
              </a:ext>
            </a:extLst>
          </a:blip>
          <a:srcRect/>
          <a:stretch>
            <a:fillRect/>
          </a:stretch>
        </p:blipFill>
        <p:spPr bwMode="auto">
          <a:xfrm>
            <a:off x="0" y="0"/>
            <a:ext cx="1016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27" name="Picture 103" descr="page1image9657856">
            <a:extLst>
              <a:ext uri="{FF2B5EF4-FFF2-40B4-BE49-F238E27FC236}">
                <a16:creationId xmlns:a16="http://schemas.microsoft.com/office/drawing/2014/main" id="{49F87D03-F72E-2F48-A0B3-08CC47CA0AE1}"/>
              </a:ext>
            </a:extLst>
          </p:cNvPr>
          <p:cNvPicPr>
            <a:picLocks noChangeAspect="1" noChangeArrowheads="1"/>
          </p:cNvPicPr>
          <p:nvPr/>
        </p:nvPicPr>
        <p:blipFill>
          <a:blip r:embed="rId101">
            <a:extLst>
              <a:ext uri="{28A0092B-C50C-407E-A947-70E740481C1C}">
                <a14:useLocalDpi xmlns:a14="http://schemas.microsoft.com/office/drawing/2010/main" val="0"/>
              </a:ext>
            </a:extLst>
          </a:blip>
          <a:srcRect/>
          <a:stretch>
            <a:fillRect/>
          </a:stretch>
        </p:blipFill>
        <p:spPr bwMode="auto">
          <a:xfrm>
            <a:off x="0" y="0"/>
            <a:ext cx="1016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28" name="Picture 104" descr="page1image9658048">
            <a:extLst>
              <a:ext uri="{FF2B5EF4-FFF2-40B4-BE49-F238E27FC236}">
                <a16:creationId xmlns:a16="http://schemas.microsoft.com/office/drawing/2014/main" id="{68B703CF-EBB5-B74C-83FE-342889CC86CB}"/>
              </a:ext>
            </a:extLst>
          </p:cNvPr>
          <p:cNvPicPr>
            <a:picLocks noChangeAspect="1" noChangeArrowheads="1"/>
          </p:cNvPicPr>
          <p:nvPr/>
        </p:nvPicPr>
        <p:blipFill>
          <a:blip r:embed="rId102">
            <a:extLst>
              <a:ext uri="{28A0092B-C50C-407E-A947-70E740481C1C}">
                <a14:useLocalDpi xmlns:a14="http://schemas.microsoft.com/office/drawing/2010/main" val="0"/>
              </a:ext>
            </a:extLst>
          </a:blip>
          <a:srcRect/>
          <a:stretch>
            <a:fillRect/>
          </a:stretch>
        </p:blipFill>
        <p:spPr bwMode="auto">
          <a:xfrm>
            <a:off x="0" y="0"/>
            <a:ext cx="1016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29" name="Picture 105" descr="page1image9658240">
            <a:extLst>
              <a:ext uri="{FF2B5EF4-FFF2-40B4-BE49-F238E27FC236}">
                <a16:creationId xmlns:a16="http://schemas.microsoft.com/office/drawing/2014/main" id="{DB854084-EFB8-7544-96DA-9542CE5B4774}"/>
              </a:ext>
            </a:extLst>
          </p:cNvPr>
          <p:cNvPicPr>
            <a:picLocks noChangeAspect="1" noChangeArrowheads="1"/>
          </p:cNvPicPr>
          <p:nvPr/>
        </p:nvPicPr>
        <p:blipFill>
          <a:blip r:embed="rId103">
            <a:extLst>
              <a:ext uri="{28A0092B-C50C-407E-A947-70E740481C1C}">
                <a14:useLocalDpi xmlns:a14="http://schemas.microsoft.com/office/drawing/2010/main" val="0"/>
              </a:ext>
            </a:extLst>
          </a:blip>
          <a:srcRect/>
          <a:stretch>
            <a:fillRect/>
          </a:stretch>
        </p:blipFill>
        <p:spPr bwMode="auto">
          <a:xfrm>
            <a:off x="0" y="0"/>
            <a:ext cx="1524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30" name="Picture 106" descr="page1image9658432">
            <a:extLst>
              <a:ext uri="{FF2B5EF4-FFF2-40B4-BE49-F238E27FC236}">
                <a16:creationId xmlns:a16="http://schemas.microsoft.com/office/drawing/2014/main" id="{DDBE70B7-F8D3-0B4A-8813-A9690BE61ED6}"/>
              </a:ext>
            </a:extLst>
          </p:cNvPr>
          <p:cNvPicPr>
            <a:picLocks noChangeAspect="1" noChangeArrowheads="1"/>
          </p:cNvPicPr>
          <p:nvPr/>
        </p:nvPicPr>
        <p:blipFill>
          <a:blip r:embed="rId104">
            <a:extLst>
              <a:ext uri="{28A0092B-C50C-407E-A947-70E740481C1C}">
                <a14:useLocalDpi xmlns:a14="http://schemas.microsoft.com/office/drawing/2010/main" val="0"/>
              </a:ext>
            </a:extLst>
          </a:blip>
          <a:srcRect/>
          <a:stretch>
            <a:fillRect/>
          </a:stretch>
        </p:blipFill>
        <p:spPr bwMode="auto">
          <a:xfrm>
            <a:off x="0" y="0"/>
            <a:ext cx="1143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31" name="Picture 107" descr="page1image9658624">
            <a:extLst>
              <a:ext uri="{FF2B5EF4-FFF2-40B4-BE49-F238E27FC236}">
                <a16:creationId xmlns:a16="http://schemas.microsoft.com/office/drawing/2014/main" id="{27CB6440-8458-0C40-8786-D487FD216503}"/>
              </a:ext>
            </a:extLst>
          </p:cNvPr>
          <p:cNvPicPr>
            <a:picLocks noChangeAspect="1" noChangeArrowheads="1"/>
          </p:cNvPicPr>
          <p:nvPr/>
        </p:nvPicPr>
        <p:blipFill>
          <a:blip r:embed="rId105">
            <a:extLst>
              <a:ext uri="{28A0092B-C50C-407E-A947-70E740481C1C}">
                <a14:useLocalDpi xmlns:a14="http://schemas.microsoft.com/office/drawing/2010/main" val="0"/>
              </a:ext>
            </a:extLst>
          </a:blip>
          <a:srcRect/>
          <a:stretch>
            <a:fillRect/>
          </a:stretch>
        </p:blipFill>
        <p:spPr bwMode="auto">
          <a:xfrm>
            <a:off x="0" y="0"/>
            <a:ext cx="889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32" name="Picture 108" descr="page1image9658816">
            <a:extLst>
              <a:ext uri="{FF2B5EF4-FFF2-40B4-BE49-F238E27FC236}">
                <a16:creationId xmlns:a16="http://schemas.microsoft.com/office/drawing/2014/main" id="{30C9A3C3-58C5-1E44-BB99-47B3A7CE9349}"/>
              </a:ext>
            </a:extLst>
          </p:cNvPr>
          <p:cNvPicPr>
            <a:picLocks noChangeAspect="1" noChangeArrowheads="1"/>
          </p:cNvPicPr>
          <p:nvPr/>
        </p:nvPicPr>
        <p:blipFill>
          <a:blip r:embed="rId106">
            <a:extLst>
              <a:ext uri="{28A0092B-C50C-407E-A947-70E740481C1C}">
                <a14:useLocalDpi xmlns:a14="http://schemas.microsoft.com/office/drawing/2010/main" val="0"/>
              </a:ext>
            </a:extLst>
          </a:blip>
          <a:srcRect/>
          <a:stretch>
            <a:fillRect/>
          </a:stretch>
        </p:blipFill>
        <p:spPr bwMode="auto">
          <a:xfrm>
            <a:off x="0" y="0"/>
            <a:ext cx="1143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33" name="Picture 109" descr="page1image9659008">
            <a:extLst>
              <a:ext uri="{FF2B5EF4-FFF2-40B4-BE49-F238E27FC236}">
                <a16:creationId xmlns:a16="http://schemas.microsoft.com/office/drawing/2014/main" id="{FEDD1BA4-97D2-3A42-9CE6-FEA8B1EF778B}"/>
              </a:ext>
            </a:extLst>
          </p:cNvPr>
          <p:cNvPicPr>
            <a:picLocks noChangeAspect="1" noChangeArrowheads="1"/>
          </p:cNvPicPr>
          <p:nvPr/>
        </p:nvPicPr>
        <p:blipFill>
          <a:blip r:embed="rId107">
            <a:extLst>
              <a:ext uri="{28A0092B-C50C-407E-A947-70E740481C1C}">
                <a14:useLocalDpi xmlns:a14="http://schemas.microsoft.com/office/drawing/2010/main" val="0"/>
              </a:ext>
            </a:extLst>
          </a:blip>
          <a:srcRect/>
          <a:stretch>
            <a:fillRect/>
          </a:stretch>
        </p:blipFill>
        <p:spPr bwMode="auto">
          <a:xfrm>
            <a:off x="0" y="0"/>
            <a:ext cx="2032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34" name="Picture 110" descr="page1image9659200">
            <a:extLst>
              <a:ext uri="{FF2B5EF4-FFF2-40B4-BE49-F238E27FC236}">
                <a16:creationId xmlns:a16="http://schemas.microsoft.com/office/drawing/2014/main" id="{4456900D-C7C4-5745-9458-7515F2E03378}"/>
              </a:ext>
            </a:extLst>
          </p:cNvPr>
          <p:cNvPicPr>
            <a:picLocks noChangeAspect="1" noChangeArrowheads="1"/>
          </p:cNvPicPr>
          <p:nvPr/>
        </p:nvPicPr>
        <p:blipFill>
          <a:blip r:embed="rId108">
            <a:extLst>
              <a:ext uri="{28A0092B-C50C-407E-A947-70E740481C1C}">
                <a14:useLocalDpi xmlns:a14="http://schemas.microsoft.com/office/drawing/2010/main" val="0"/>
              </a:ext>
            </a:extLst>
          </a:blip>
          <a:srcRect/>
          <a:stretch>
            <a:fillRect/>
          </a:stretch>
        </p:blipFill>
        <p:spPr bwMode="auto">
          <a:xfrm>
            <a:off x="0" y="0"/>
            <a:ext cx="127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135" name="Picture 111" descr="page1image9659392">
            <a:extLst>
              <a:ext uri="{FF2B5EF4-FFF2-40B4-BE49-F238E27FC236}">
                <a16:creationId xmlns:a16="http://schemas.microsoft.com/office/drawing/2014/main" id="{13118FF4-C946-0341-A16F-600B46065E5F}"/>
              </a:ext>
            </a:extLst>
          </p:cNvPr>
          <p:cNvPicPr>
            <a:picLocks noChangeAspect="1" noChangeArrowheads="1"/>
          </p:cNvPicPr>
          <p:nvPr/>
        </p:nvPicPr>
        <p:blipFill>
          <a:blip r:embed="rId109">
            <a:extLst>
              <a:ext uri="{28A0092B-C50C-407E-A947-70E740481C1C}">
                <a14:useLocalDpi xmlns:a14="http://schemas.microsoft.com/office/drawing/2010/main" val="0"/>
              </a:ext>
            </a:extLst>
          </a:blip>
          <a:srcRect/>
          <a:stretch>
            <a:fillRect/>
          </a:stretch>
        </p:blipFill>
        <p:spPr bwMode="auto">
          <a:xfrm>
            <a:off x="0" y="0"/>
            <a:ext cx="1016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1136" name="Picture 112" descr="page1image24234512">
            <a:extLst>
              <a:ext uri="{FF2B5EF4-FFF2-40B4-BE49-F238E27FC236}">
                <a16:creationId xmlns:a16="http://schemas.microsoft.com/office/drawing/2014/main" id="{F22D0DD9-65D7-8541-B21A-56E6833BC1F7}"/>
              </a:ext>
            </a:extLst>
          </p:cNvPr>
          <p:cNvPicPr>
            <a:picLocks noChangeAspect="1" noChangeArrowheads="1"/>
          </p:cNvPicPr>
          <p:nvPr/>
        </p:nvPicPr>
        <p:blipFill>
          <a:blip r:embed="rId110">
            <a:extLst>
              <a:ext uri="{28A0092B-C50C-407E-A947-70E740481C1C}">
                <a14:useLocalDpi xmlns:a14="http://schemas.microsoft.com/office/drawing/2010/main" val="0"/>
              </a:ext>
            </a:extLst>
          </a:blip>
          <a:srcRect/>
          <a:stretch>
            <a:fillRect/>
          </a:stretch>
        </p:blipFill>
        <p:spPr bwMode="auto">
          <a:xfrm>
            <a:off x="0" y="0"/>
            <a:ext cx="2032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137" name="Picture 113" descr="page1image9659968">
            <a:extLst>
              <a:ext uri="{FF2B5EF4-FFF2-40B4-BE49-F238E27FC236}">
                <a16:creationId xmlns:a16="http://schemas.microsoft.com/office/drawing/2014/main" id="{92144DB1-E0BE-4042-8F42-9C35A5D00726}"/>
              </a:ext>
            </a:extLst>
          </p:cNvPr>
          <p:cNvPicPr>
            <a:picLocks noChangeAspect="1" noChangeArrowheads="1"/>
          </p:cNvPicPr>
          <p:nvPr/>
        </p:nvPicPr>
        <p:blipFill>
          <a:blip r:embed="rId111">
            <a:extLst>
              <a:ext uri="{28A0092B-C50C-407E-A947-70E740481C1C}">
                <a14:useLocalDpi xmlns:a14="http://schemas.microsoft.com/office/drawing/2010/main" val="0"/>
              </a:ext>
            </a:extLst>
          </a:blip>
          <a:srcRect/>
          <a:stretch>
            <a:fillRect/>
          </a:stretch>
        </p:blipFill>
        <p:spPr bwMode="auto">
          <a:xfrm>
            <a:off x="0" y="0"/>
            <a:ext cx="508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138" name="Picture 114" descr="page1image9660160">
            <a:extLst>
              <a:ext uri="{FF2B5EF4-FFF2-40B4-BE49-F238E27FC236}">
                <a16:creationId xmlns:a16="http://schemas.microsoft.com/office/drawing/2014/main" id="{4F0B0E9E-E430-114D-AF1F-57F0BCB72152}"/>
              </a:ext>
            </a:extLst>
          </p:cNvPr>
          <p:cNvPicPr>
            <a:picLocks noChangeAspect="1" noChangeArrowheads="1"/>
          </p:cNvPicPr>
          <p:nvPr/>
        </p:nvPicPr>
        <p:blipFill>
          <a:blip r:embed="rId112">
            <a:extLst>
              <a:ext uri="{28A0092B-C50C-407E-A947-70E740481C1C}">
                <a14:useLocalDpi xmlns:a14="http://schemas.microsoft.com/office/drawing/2010/main" val="0"/>
              </a:ext>
            </a:extLst>
          </a:blip>
          <a:srcRect/>
          <a:stretch>
            <a:fillRect/>
          </a:stretch>
        </p:blipFill>
        <p:spPr bwMode="auto">
          <a:xfrm>
            <a:off x="0" y="0"/>
            <a:ext cx="508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139" name="Picture 115" descr="page1image9660352">
            <a:extLst>
              <a:ext uri="{FF2B5EF4-FFF2-40B4-BE49-F238E27FC236}">
                <a16:creationId xmlns:a16="http://schemas.microsoft.com/office/drawing/2014/main" id="{0FB6A5E7-9A28-1942-A777-9AAB394D8426}"/>
              </a:ext>
            </a:extLst>
          </p:cNvPr>
          <p:cNvPicPr>
            <a:picLocks noChangeAspect="1" noChangeArrowheads="1"/>
          </p:cNvPicPr>
          <p:nvPr/>
        </p:nvPicPr>
        <p:blipFill>
          <a:blip r:embed="rId113">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140" name="Picture 116" descr="page1image9660544">
            <a:extLst>
              <a:ext uri="{FF2B5EF4-FFF2-40B4-BE49-F238E27FC236}">
                <a16:creationId xmlns:a16="http://schemas.microsoft.com/office/drawing/2014/main" id="{D398CD73-F6B3-314B-86E0-3601BF807164}"/>
              </a:ext>
            </a:extLst>
          </p:cNvPr>
          <p:cNvPicPr>
            <a:picLocks noChangeAspect="1" noChangeArrowheads="1"/>
          </p:cNvPicPr>
          <p:nvPr/>
        </p:nvPicPr>
        <p:blipFill>
          <a:blip r:embed="rId114">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141" name="Picture 117" descr="page1image9660736">
            <a:extLst>
              <a:ext uri="{FF2B5EF4-FFF2-40B4-BE49-F238E27FC236}">
                <a16:creationId xmlns:a16="http://schemas.microsoft.com/office/drawing/2014/main" id="{8AFE8E4E-9EE3-744D-8E5E-5BE94F7476A5}"/>
              </a:ext>
            </a:extLst>
          </p:cNvPr>
          <p:cNvPicPr>
            <a:picLocks noChangeAspect="1" noChangeArrowheads="1"/>
          </p:cNvPicPr>
          <p:nvPr/>
        </p:nvPicPr>
        <p:blipFill>
          <a:blip r:embed="rId115">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142" name="Picture 118" descr="page1image9660928">
            <a:extLst>
              <a:ext uri="{FF2B5EF4-FFF2-40B4-BE49-F238E27FC236}">
                <a16:creationId xmlns:a16="http://schemas.microsoft.com/office/drawing/2014/main" id="{5DB2A071-4E71-B04F-B605-107777AEC709}"/>
              </a:ext>
            </a:extLst>
          </p:cNvPr>
          <p:cNvPicPr>
            <a:picLocks noChangeAspect="1" noChangeArrowheads="1"/>
          </p:cNvPicPr>
          <p:nvPr/>
        </p:nvPicPr>
        <p:blipFill>
          <a:blip r:embed="rId116">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143" name="Picture 119" descr="page1image9661120">
            <a:extLst>
              <a:ext uri="{FF2B5EF4-FFF2-40B4-BE49-F238E27FC236}">
                <a16:creationId xmlns:a16="http://schemas.microsoft.com/office/drawing/2014/main" id="{6D9DF2B0-42D2-0442-8B88-3F5FED5C4E8A}"/>
              </a:ext>
            </a:extLst>
          </p:cNvPr>
          <p:cNvPicPr>
            <a:picLocks noChangeAspect="1" noChangeArrowheads="1"/>
          </p:cNvPicPr>
          <p:nvPr/>
        </p:nvPicPr>
        <p:blipFill>
          <a:blip r:embed="rId117">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144" name="Picture 120" descr="page1image9661312">
            <a:extLst>
              <a:ext uri="{FF2B5EF4-FFF2-40B4-BE49-F238E27FC236}">
                <a16:creationId xmlns:a16="http://schemas.microsoft.com/office/drawing/2014/main" id="{B91FF451-A2D2-1F4A-98E1-FB03FC806A39}"/>
              </a:ext>
            </a:extLst>
          </p:cNvPr>
          <p:cNvPicPr>
            <a:picLocks noChangeAspect="1" noChangeArrowheads="1"/>
          </p:cNvPicPr>
          <p:nvPr/>
        </p:nvPicPr>
        <p:blipFill>
          <a:blip r:embed="rId115">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145" name="Picture 121" descr="page1image9661504">
            <a:extLst>
              <a:ext uri="{FF2B5EF4-FFF2-40B4-BE49-F238E27FC236}">
                <a16:creationId xmlns:a16="http://schemas.microsoft.com/office/drawing/2014/main" id="{EA3156F1-682A-FB41-9AFA-07D93FC6B057}"/>
              </a:ext>
            </a:extLst>
          </p:cNvPr>
          <p:cNvPicPr>
            <a:picLocks noChangeAspect="1" noChangeArrowheads="1"/>
          </p:cNvPicPr>
          <p:nvPr/>
        </p:nvPicPr>
        <p:blipFill>
          <a:blip r:embed="rId118">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146" name="Picture 122" descr="page1image9661696">
            <a:extLst>
              <a:ext uri="{FF2B5EF4-FFF2-40B4-BE49-F238E27FC236}">
                <a16:creationId xmlns:a16="http://schemas.microsoft.com/office/drawing/2014/main" id="{B2D2221D-F500-5445-9042-2D22F680CB2C}"/>
              </a:ext>
            </a:extLst>
          </p:cNvPr>
          <p:cNvPicPr>
            <a:picLocks noChangeAspect="1" noChangeArrowheads="1"/>
          </p:cNvPicPr>
          <p:nvPr/>
        </p:nvPicPr>
        <p:blipFill>
          <a:blip r:embed="rId119">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147" name="Picture 123" descr="page1image9661888">
            <a:extLst>
              <a:ext uri="{FF2B5EF4-FFF2-40B4-BE49-F238E27FC236}">
                <a16:creationId xmlns:a16="http://schemas.microsoft.com/office/drawing/2014/main" id="{6B6E6678-E67C-0D40-8EF8-020E5490D848}"/>
              </a:ext>
            </a:extLst>
          </p:cNvPr>
          <p:cNvPicPr>
            <a:picLocks noChangeAspect="1" noChangeArrowheads="1"/>
          </p:cNvPicPr>
          <p:nvPr/>
        </p:nvPicPr>
        <p:blipFill>
          <a:blip r:embed="rId120">
            <a:extLst>
              <a:ext uri="{28A0092B-C50C-407E-A947-70E740481C1C}">
                <a14:useLocalDpi xmlns:a14="http://schemas.microsoft.com/office/drawing/2010/main" val="0"/>
              </a:ext>
            </a:extLst>
          </a:blip>
          <a:srcRect/>
          <a:stretch>
            <a:fillRect/>
          </a:stretch>
        </p:blipFill>
        <p:spPr bwMode="auto">
          <a:xfrm>
            <a:off x="0" y="0"/>
            <a:ext cx="508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148" name="Picture 124" descr="page1image9662080">
            <a:extLst>
              <a:ext uri="{FF2B5EF4-FFF2-40B4-BE49-F238E27FC236}">
                <a16:creationId xmlns:a16="http://schemas.microsoft.com/office/drawing/2014/main" id="{DAA917CB-41AA-0F4A-865B-F15B6C01B043}"/>
              </a:ext>
            </a:extLst>
          </p:cNvPr>
          <p:cNvPicPr>
            <a:picLocks noChangeAspect="1" noChangeArrowheads="1"/>
          </p:cNvPicPr>
          <p:nvPr/>
        </p:nvPicPr>
        <p:blipFill>
          <a:blip r:embed="rId121">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149" name="Picture 125" descr="page1image9662272">
            <a:extLst>
              <a:ext uri="{FF2B5EF4-FFF2-40B4-BE49-F238E27FC236}">
                <a16:creationId xmlns:a16="http://schemas.microsoft.com/office/drawing/2014/main" id="{C6F53EA1-8C96-854B-BE94-4F639BF8F340}"/>
              </a:ext>
            </a:extLst>
          </p:cNvPr>
          <p:cNvPicPr>
            <a:picLocks noChangeAspect="1" noChangeArrowheads="1"/>
          </p:cNvPicPr>
          <p:nvPr/>
        </p:nvPicPr>
        <p:blipFill>
          <a:blip r:embed="rId122">
            <a:extLst>
              <a:ext uri="{28A0092B-C50C-407E-A947-70E740481C1C}">
                <a14:useLocalDpi xmlns:a14="http://schemas.microsoft.com/office/drawing/2010/main" val="0"/>
              </a:ext>
            </a:extLst>
          </a:blip>
          <a:srcRect/>
          <a:stretch>
            <a:fillRect/>
          </a:stretch>
        </p:blipFill>
        <p:spPr bwMode="auto">
          <a:xfrm>
            <a:off x="0" y="0"/>
            <a:ext cx="127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150" name="Picture 126" descr="page1image9662464">
            <a:extLst>
              <a:ext uri="{FF2B5EF4-FFF2-40B4-BE49-F238E27FC236}">
                <a16:creationId xmlns:a16="http://schemas.microsoft.com/office/drawing/2014/main" id="{72EC9B32-455A-FC4B-AD5F-F46A85B5C623}"/>
              </a:ext>
            </a:extLst>
          </p:cNvPr>
          <p:cNvPicPr>
            <a:picLocks noChangeAspect="1" noChangeArrowheads="1"/>
          </p:cNvPicPr>
          <p:nvPr/>
        </p:nvPicPr>
        <p:blipFill>
          <a:blip r:embed="rId123">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151" name="Picture 127" descr="page1image9662656">
            <a:extLst>
              <a:ext uri="{FF2B5EF4-FFF2-40B4-BE49-F238E27FC236}">
                <a16:creationId xmlns:a16="http://schemas.microsoft.com/office/drawing/2014/main" id="{C1A96D8F-445E-C641-8DB4-B90AFD7ADAAD}"/>
              </a:ext>
            </a:extLst>
          </p:cNvPr>
          <p:cNvPicPr>
            <a:picLocks noChangeAspect="1" noChangeArrowheads="1"/>
          </p:cNvPicPr>
          <p:nvPr/>
        </p:nvPicPr>
        <p:blipFill>
          <a:blip r:embed="rId124">
            <a:extLst>
              <a:ext uri="{28A0092B-C50C-407E-A947-70E740481C1C}">
                <a14:useLocalDpi xmlns:a14="http://schemas.microsoft.com/office/drawing/2010/main" val="0"/>
              </a:ext>
            </a:extLst>
          </a:blip>
          <a:srcRect/>
          <a:stretch>
            <a:fillRect/>
          </a:stretch>
        </p:blipFill>
        <p:spPr bwMode="auto">
          <a:xfrm>
            <a:off x="0" y="0"/>
            <a:ext cx="762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152" name="Picture 128" descr="page1image9662848">
            <a:extLst>
              <a:ext uri="{FF2B5EF4-FFF2-40B4-BE49-F238E27FC236}">
                <a16:creationId xmlns:a16="http://schemas.microsoft.com/office/drawing/2014/main" id="{0A994403-448F-A44F-BBF4-0EA8059102D0}"/>
              </a:ext>
            </a:extLst>
          </p:cNvPr>
          <p:cNvPicPr>
            <a:picLocks noChangeAspect="1" noChangeArrowheads="1"/>
          </p:cNvPicPr>
          <p:nvPr/>
        </p:nvPicPr>
        <p:blipFill>
          <a:blip r:embed="rId125">
            <a:extLst>
              <a:ext uri="{28A0092B-C50C-407E-A947-70E740481C1C}">
                <a14:useLocalDpi xmlns:a14="http://schemas.microsoft.com/office/drawing/2010/main" val="0"/>
              </a:ext>
            </a:extLst>
          </a:blip>
          <a:srcRect/>
          <a:stretch>
            <a:fillRect/>
          </a:stretch>
        </p:blipFill>
        <p:spPr bwMode="auto">
          <a:xfrm>
            <a:off x="0" y="0"/>
            <a:ext cx="508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153" name="Picture 129" descr="page1image9663040">
            <a:extLst>
              <a:ext uri="{FF2B5EF4-FFF2-40B4-BE49-F238E27FC236}">
                <a16:creationId xmlns:a16="http://schemas.microsoft.com/office/drawing/2014/main" id="{78703ED8-94D4-3D4E-8E21-33062F577D2C}"/>
              </a:ext>
            </a:extLst>
          </p:cNvPr>
          <p:cNvPicPr>
            <a:picLocks noChangeAspect="1" noChangeArrowheads="1"/>
          </p:cNvPicPr>
          <p:nvPr/>
        </p:nvPicPr>
        <p:blipFill>
          <a:blip r:embed="rId126">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154" name="Picture 130" descr="page1image9663232">
            <a:extLst>
              <a:ext uri="{FF2B5EF4-FFF2-40B4-BE49-F238E27FC236}">
                <a16:creationId xmlns:a16="http://schemas.microsoft.com/office/drawing/2014/main" id="{DD607FE4-4D69-E345-BF7B-44B4499FE423}"/>
              </a:ext>
            </a:extLst>
          </p:cNvPr>
          <p:cNvPicPr>
            <a:picLocks noChangeAspect="1" noChangeArrowheads="1"/>
          </p:cNvPicPr>
          <p:nvPr/>
        </p:nvPicPr>
        <p:blipFill>
          <a:blip r:embed="rId127">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155" name="Picture 131" descr="page1image9663424">
            <a:extLst>
              <a:ext uri="{FF2B5EF4-FFF2-40B4-BE49-F238E27FC236}">
                <a16:creationId xmlns:a16="http://schemas.microsoft.com/office/drawing/2014/main" id="{29F4ECF4-69A5-204D-92C8-A18E57946EE9}"/>
              </a:ext>
            </a:extLst>
          </p:cNvPr>
          <p:cNvPicPr>
            <a:picLocks noChangeAspect="1" noChangeArrowheads="1"/>
          </p:cNvPicPr>
          <p:nvPr/>
        </p:nvPicPr>
        <p:blipFill>
          <a:blip r:embed="rId128">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156" name="Picture 132" descr="page1image9663616">
            <a:extLst>
              <a:ext uri="{FF2B5EF4-FFF2-40B4-BE49-F238E27FC236}">
                <a16:creationId xmlns:a16="http://schemas.microsoft.com/office/drawing/2014/main" id="{167C1D7F-8F88-9540-8DDC-50CA80E0B4D7}"/>
              </a:ext>
            </a:extLst>
          </p:cNvPr>
          <p:cNvPicPr>
            <a:picLocks noChangeAspect="1" noChangeArrowheads="1"/>
          </p:cNvPicPr>
          <p:nvPr/>
        </p:nvPicPr>
        <p:blipFill>
          <a:blip r:embed="rId122">
            <a:extLst>
              <a:ext uri="{28A0092B-C50C-407E-A947-70E740481C1C}">
                <a14:useLocalDpi xmlns:a14="http://schemas.microsoft.com/office/drawing/2010/main" val="0"/>
              </a:ext>
            </a:extLst>
          </a:blip>
          <a:srcRect/>
          <a:stretch>
            <a:fillRect/>
          </a:stretch>
        </p:blipFill>
        <p:spPr bwMode="auto">
          <a:xfrm>
            <a:off x="0" y="0"/>
            <a:ext cx="127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157" name="Picture 133" descr="page1image9664000">
            <a:extLst>
              <a:ext uri="{FF2B5EF4-FFF2-40B4-BE49-F238E27FC236}">
                <a16:creationId xmlns:a16="http://schemas.microsoft.com/office/drawing/2014/main" id="{B601F7EC-AC82-7043-9FD3-1D083235A9B1}"/>
              </a:ext>
            </a:extLst>
          </p:cNvPr>
          <p:cNvPicPr>
            <a:picLocks noChangeAspect="1" noChangeArrowheads="1"/>
          </p:cNvPicPr>
          <p:nvPr/>
        </p:nvPicPr>
        <p:blipFill>
          <a:blip r:embed="rId129">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158" name="Picture 134" descr="page1image9664192">
            <a:extLst>
              <a:ext uri="{FF2B5EF4-FFF2-40B4-BE49-F238E27FC236}">
                <a16:creationId xmlns:a16="http://schemas.microsoft.com/office/drawing/2014/main" id="{50731079-14FE-4D41-8939-87E8C4B4817F}"/>
              </a:ext>
            </a:extLst>
          </p:cNvPr>
          <p:cNvPicPr>
            <a:picLocks noChangeAspect="1" noChangeArrowheads="1"/>
          </p:cNvPicPr>
          <p:nvPr/>
        </p:nvPicPr>
        <p:blipFill>
          <a:blip r:embed="rId130">
            <a:extLst>
              <a:ext uri="{28A0092B-C50C-407E-A947-70E740481C1C}">
                <a14:useLocalDpi xmlns:a14="http://schemas.microsoft.com/office/drawing/2010/main" val="0"/>
              </a:ext>
            </a:extLst>
          </a:blip>
          <a:srcRect/>
          <a:stretch>
            <a:fillRect/>
          </a:stretch>
        </p:blipFill>
        <p:spPr bwMode="auto">
          <a:xfrm>
            <a:off x="0" y="0"/>
            <a:ext cx="635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159" name="Picture 135" descr="page1image9664384">
            <a:extLst>
              <a:ext uri="{FF2B5EF4-FFF2-40B4-BE49-F238E27FC236}">
                <a16:creationId xmlns:a16="http://schemas.microsoft.com/office/drawing/2014/main" id="{1E11211E-8B94-EE4F-91AB-4DE742D96242}"/>
              </a:ext>
            </a:extLst>
          </p:cNvPr>
          <p:cNvPicPr>
            <a:picLocks noChangeAspect="1" noChangeArrowheads="1"/>
          </p:cNvPicPr>
          <p:nvPr/>
        </p:nvPicPr>
        <p:blipFill>
          <a:blip r:embed="rId130">
            <a:extLst>
              <a:ext uri="{28A0092B-C50C-407E-A947-70E740481C1C}">
                <a14:useLocalDpi xmlns:a14="http://schemas.microsoft.com/office/drawing/2010/main" val="0"/>
              </a:ext>
            </a:extLst>
          </a:blip>
          <a:srcRect/>
          <a:stretch>
            <a:fillRect/>
          </a:stretch>
        </p:blipFill>
        <p:spPr bwMode="auto">
          <a:xfrm>
            <a:off x="0" y="0"/>
            <a:ext cx="635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160" name="Picture 136" descr="page1image9664576">
            <a:extLst>
              <a:ext uri="{FF2B5EF4-FFF2-40B4-BE49-F238E27FC236}">
                <a16:creationId xmlns:a16="http://schemas.microsoft.com/office/drawing/2014/main" id="{501076F7-994B-2B45-A30E-406EDD9C7953}"/>
              </a:ext>
            </a:extLst>
          </p:cNvPr>
          <p:cNvPicPr>
            <a:picLocks noChangeAspect="1" noChangeArrowheads="1"/>
          </p:cNvPicPr>
          <p:nvPr/>
        </p:nvPicPr>
        <p:blipFill>
          <a:blip r:embed="rId131">
            <a:extLst>
              <a:ext uri="{28A0092B-C50C-407E-A947-70E740481C1C}">
                <a14:useLocalDpi xmlns:a14="http://schemas.microsoft.com/office/drawing/2010/main" val="0"/>
              </a:ext>
            </a:extLst>
          </a:blip>
          <a:srcRect/>
          <a:stretch>
            <a:fillRect/>
          </a:stretch>
        </p:blipFill>
        <p:spPr bwMode="auto">
          <a:xfrm>
            <a:off x="0" y="0"/>
            <a:ext cx="889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161" name="Picture 137" descr="page1image9664768">
            <a:extLst>
              <a:ext uri="{FF2B5EF4-FFF2-40B4-BE49-F238E27FC236}">
                <a16:creationId xmlns:a16="http://schemas.microsoft.com/office/drawing/2014/main" id="{1CD7C1BE-8F34-F243-ADB9-3B06A826D10B}"/>
              </a:ext>
            </a:extLst>
          </p:cNvPr>
          <p:cNvPicPr>
            <a:picLocks noChangeAspect="1" noChangeArrowheads="1"/>
          </p:cNvPicPr>
          <p:nvPr/>
        </p:nvPicPr>
        <p:blipFill>
          <a:blip r:embed="rId132">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162" name="Picture 138" descr="page1image9664960">
            <a:extLst>
              <a:ext uri="{FF2B5EF4-FFF2-40B4-BE49-F238E27FC236}">
                <a16:creationId xmlns:a16="http://schemas.microsoft.com/office/drawing/2014/main" id="{BCF25A64-8661-4743-B23B-237F2C25F5D9}"/>
              </a:ext>
            </a:extLst>
          </p:cNvPr>
          <p:cNvPicPr>
            <a:picLocks noChangeAspect="1" noChangeArrowheads="1"/>
          </p:cNvPicPr>
          <p:nvPr/>
        </p:nvPicPr>
        <p:blipFill>
          <a:blip r:embed="rId133">
            <a:extLst>
              <a:ext uri="{28A0092B-C50C-407E-A947-70E740481C1C}">
                <a14:useLocalDpi xmlns:a14="http://schemas.microsoft.com/office/drawing/2010/main" val="0"/>
              </a:ext>
            </a:extLst>
          </a:blip>
          <a:srcRect/>
          <a:stretch>
            <a:fillRect/>
          </a:stretch>
        </p:blipFill>
        <p:spPr bwMode="auto">
          <a:xfrm>
            <a:off x="0" y="0"/>
            <a:ext cx="508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163" name="Picture 139" descr="page1image9665152">
            <a:extLst>
              <a:ext uri="{FF2B5EF4-FFF2-40B4-BE49-F238E27FC236}">
                <a16:creationId xmlns:a16="http://schemas.microsoft.com/office/drawing/2014/main" id="{39DF9066-35BE-5B41-B21C-59E5CEC7F37E}"/>
              </a:ext>
            </a:extLst>
          </p:cNvPr>
          <p:cNvPicPr>
            <a:picLocks noChangeAspect="1" noChangeArrowheads="1"/>
          </p:cNvPicPr>
          <p:nvPr/>
        </p:nvPicPr>
        <p:blipFill>
          <a:blip r:embed="rId134">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164" name="Picture 140" descr="page1image9665344">
            <a:extLst>
              <a:ext uri="{FF2B5EF4-FFF2-40B4-BE49-F238E27FC236}">
                <a16:creationId xmlns:a16="http://schemas.microsoft.com/office/drawing/2014/main" id="{CC9F2DFE-5C3C-2D42-A4BE-CA3F9DE0F766}"/>
              </a:ext>
            </a:extLst>
          </p:cNvPr>
          <p:cNvPicPr>
            <a:picLocks noChangeAspect="1" noChangeArrowheads="1"/>
          </p:cNvPicPr>
          <p:nvPr/>
        </p:nvPicPr>
        <p:blipFill>
          <a:blip r:embed="rId135">
            <a:extLst>
              <a:ext uri="{28A0092B-C50C-407E-A947-70E740481C1C}">
                <a14:useLocalDpi xmlns:a14="http://schemas.microsoft.com/office/drawing/2010/main" val="0"/>
              </a:ext>
            </a:extLst>
          </a:blip>
          <a:srcRect/>
          <a:stretch>
            <a:fillRect/>
          </a:stretch>
        </p:blipFill>
        <p:spPr bwMode="auto">
          <a:xfrm>
            <a:off x="0" y="0"/>
            <a:ext cx="1270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165" name="Picture 141" descr="page1image9496320">
            <a:extLst>
              <a:ext uri="{FF2B5EF4-FFF2-40B4-BE49-F238E27FC236}">
                <a16:creationId xmlns:a16="http://schemas.microsoft.com/office/drawing/2014/main" id="{46F062BA-6756-A549-88F0-470CE4A73B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700" cy="355600"/>
          </a:xfrm>
          <a:prstGeom prst="rect">
            <a:avLst/>
          </a:prstGeom>
          <a:noFill/>
          <a:extLst>
            <a:ext uri="{909E8E84-426E-40DD-AFC4-6F175D3DCCD1}">
              <a14:hiddenFill xmlns:a14="http://schemas.microsoft.com/office/drawing/2010/main">
                <a:solidFill>
                  <a:srgbClr val="FFFFFF"/>
                </a:solidFill>
              </a14:hiddenFill>
            </a:ext>
          </a:extLst>
        </p:spPr>
      </p:pic>
      <p:pic>
        <p:nvPicPr>
          <p:cNvPr id="1166" name="Picture 142" descr="page1image9495744">
            <a:extLst>
              <a:ext uri="{FF2B5EF4-FFF2-40B4-BE49-F238E27FC236}">
                <a16:creationId xmlns:a16="http://schemas.microsoft.com/office/drawing/2014/main" id="{55B6CBC7-CEE2-FD49-AD7B-5FF49B8B58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167" name="Picture 143" descr="page1image9486528">
            <a:extLst>
              <a:ext uri="{FF2B5EF4-FFF2-40B4-BE49-F238E27FC236}">
                <a16:creationId xmlns:a16="http://schemas.microsoft.com/office/drawing/2014/main" id="{400C0507-2FA3-774D-B3DB-162AB6A7FB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168" name="Picture 144" descr="page1image9486720">
            <a:extLst>
              <a:ext uri="{FF2B5EF4-FFF2-40B4-BE49-F238E27FC236}">
                <a16:creationId xmlns:a16="http://schemas.microsoft.com/office/drawing/2014/main" id="{AAED9D21-E5DE-D143-93DA-FD2FB3DA5B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169" name="Picture 145" descr="page1image9486912">
            <a:extLst>
              <a:ext uri="{FF2B5EF4-FFF2-40B4-BE49-F238E27FC236}">
                <a16:creationId xmlns:a16="http://schemas.microsoft.com/office/drawing/2014/main" id="{6B13CF7B-3435-5D4C-AD6A-934CD79DB3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170" name="Picture 146" descr="page1image9487104">
            <a:extLst>
              <a:ext uri="{FF2B5EF4-FFF2-40B4-BE49-F238E27FC236}">
                <a16:creationId xmlns:a16="http://schemas.microsoft.com/office/drawing/2014/main" id="{F8214B1D-E1EE-5E40-B52B-D86E1A7348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171" name="Picture 147" descr="page1image9487296">
            <a:extLst>
              <a:ext uri="{FF2B5EF4-FFF2-40B4-BE49-F238E27FC236}">
                <a16:creationId xmlns:a16="http://schemas.microsoft.com/office/drawing/2014/main" id="{D76216D7-E52A-DB4D-8210-CA26D32FED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172" name="Picture 148" descr="page1image9487488">
            <a:extLst>
              <a:ext uri="{FF2B5EF4-FFF2-40B4-BE49-F238E27FC236}">
                <a16:creationId xmlns:a16="http://schemas.microsoft.com/office/drawing/2014/main" id="{CD8B3447-9AAA-A54D-84BE-1BA70C88E1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173" name="Picture 149" descr="page1image9487680">
            <a:extLst>
              <a:ext uri="{FF2B5EF4-FFF2-40B4-BE49-F238E27FC236}">
                <a16:creationId xmlns:a16="http://schemas.microsoft.com/office/drawing/2014/main" id="{0720FF31-6D64-454C-9BEF-35E1B2C2359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174" name="Picture 150" descr="page1image9487872">
            <a:extLst>
              <a:ext uri="{FF2B5EF4-FFF2-40B4-BE49-F238E27FC236}">
                <a16:creationId xmlns:a16="http://schemas.microsoft.com/office/drawing/2014/main" id="{A4DE924D-0750-AD4F-8968-8C84824BAD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65100" cy="203200"/>
          </a:xfrm>
          <a:prstGeom prst="rect">
            <a:avLst/>
          </a:prstGeom>
          <a:noFill/>
          <a:extLst>
            <a:ext uri="{909E8E84-426E-40DD-AFC4-6F175D3DCCD1}">
              <a14:hiddenFill xmlns:a14="http://schemas.microsoft.com/office/drawing/2010/main">
                <a:solidFill>
                  <a:srgbClr val="FFFFFF"/>
                </a:solidFill>
              </a14:hiddenFill>
            </a:ext>
          </a:extLst>
        </p:spPr>
      </p:pic>
      <p:pic>
        <p:nvPicPr>
          <p:cNvPr id="1175" name="Picture 151" descr="page1image24235408">
            <a:extLst>
              <a:ext uri="{FF2B5EF4-FFF2-40B4-BE49-F238E27FC236}">
                <a16:creationId xmlns:a16="http://schemas.microsoft.com/office/drawing/2014/main" id="{7B64938A-64EA-BF45-A9CA-529DC8A454A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3302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176" name="Picture 152" descr="page1image9488448">
            <a:extLst>
              <a:ext uri="{FF2B5EF4-FFF2-40B4-BE49-F238E27FC236}">
                <a16:creationId xmlns:a16="http://schemas.microsoft.com/office/drawing/2014/main" id="{6EBE0BFC-D435-A84B-A454-7464231643D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88900" cy="165100"/>
          </a:xfrm>
          <a:prstGeom prst="rect">
            <a:avLst/>
          </a:prstGeom>
          <a:noFill/>
          <a:extLst>
            <a:ext uri="{909E8E84-426E-40DD-AFC4-6F175D3DCCD1}">
              <a14:hiddenFill xmlns:a14="http://schemas.microsoft.com/office/drawing/2010/main">
                <a:solidFill>
                  <a:srgbClr val="FFFFFF"/>
                </a:solidFill>
              </a14:hiddenFill>
            </a:ext>
          </a:extLst>
        </p:spPr>
      </p:pic>
      <p:pic>
        <p:nvPicPr>
          <p:cNvPr id="1177" name="Picture 153" descr="page1image9488640">
            <a:extLst>
              <a:ext uri="{FF2B5EF4-FFF2-40B4-BE49-F238E27FC236}">
                <a16:creationId xmlns:a16="http://schemas.microsoft.com/office/drawing/2014/main" id="{FF5CA382-26AB-0548-B122-48F314A2EFD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88900" cy="165100"/>
          </a:xfrm>
          <a:prstGeom prst="rect">
            <a:avLst/>
          </a:prstGeom>
          <a:noFill/>
          <a:extLst>
            <a:ext uri="{909E8E84-426E-40DD-AFC4-6F175D3DCCD1}">
              <a14:hiddenFill xmlns:a14="http://schemas.microsoft.com/office/drawing/2010/main">
                <a:solidFill>
                  <a:srgbClr val="FFFFFF"/>
                </a:solidFill>
              </a14:hiddenFill>
            </a:ext>
          </a:extLst>
        </p:spPr>
      </p:pic>
      <p:pic>
        <p:nvPicPr>
          <p:cNvPr id="1178" name="Picture 154" descr="page1image9488832">
            <a:extLst>
              <a:ext uri="{FF2B5EF4-FFF2-40B4-BE49-F238E27FC236}">
                <a16:creationId xmlns:a16="http://schemas.microsoft.com/office/drawing/2014/main" id="{4EFC065C-3947-554F-8F9A-09969401CCC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1143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179" name="Picture 155" descr="page1image9489024">
            <a:extLst>
              <a:ext uri="{FF2B5EF4-FFF2-40B4-BE49-F238E27FC236}">
                <a16:creationId xmlns:a16="http://schemas.microsoft.com/office/drawing/2014/main" id="{865AC38F-4BAF-9549-87F2-ED9C3EE3B2C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1143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180" name="Picture 156" descr="page1image9489216">
            <a:extLst>
              <a:ext uri="{FF2B5EF4-FFF2-40B4-BE49-F238E27FC236}">
                <a16:creationId xmlns:a16="http://schemas.microsoft.com/office/drawing/2014/main" id="{2A36E9E5-E4ED-3948-982C-612806F075E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1143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181" name="Picture 157" descr="page1image9489408">
            <a:extLst>
              <a:ext uri="{FF2B5EF4-FFF2-40B4-BE49-F238E27FC236}">
                <a16:creationId xmlns:a16="http://schemas.microsoft.com/office/drawing/2014/main" id="{B758032B-2F1C-0140-8C24-D791BD75F0D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1143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182" name="Picture 158" descr="page1image9489600">
            <a:extLst>
              <a:ext uri="{FF2B5EF4-FFF2-40B4-BE49-F238E27FC236}">
                <a16:creationId xmlns:a16="http://schemas.microsoft.com/office/drawing/2014/main" id="{0DE44B7A-E4A2-2C42-9088-900DFC3F2DF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1143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183" name="Picture 159" descr="page1image9489792">
            <a:extLst>
              <a:ext uri="{FF2B5EF4-FFF2-40B4-BE49-F238E27FC236}">
                <a16:creationId xmlns:a16="http://schemas.microsoft.com/office/drawing/2014/main" id="{A5D7EFB6-DFC5-E248-8672-2AA70B29233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0"/>
            <a:ext cx="1143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184" name="Picture 160" descr="page1image9489984">
            <a:extLst>
              <a:ext uri="{FF2B5EF4-FFF2-40B4-BE49-F238E27FC236}">
                <a16:creationId xmlns:a16="http://schemas.microsoft.com/office/drawing/2014/main" id="{F23AD83C-56F1-F64A-9A4C-F0128AB8146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0" y="0"/>
            <a:ext cx="1016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85" name="Picture 161" descr="page1image9490176">
            <a:extLst>
              <a:ext uri="{FF2B5EF4-FFF2-40B4-BE49-F238E27FC236}">
                <a16:creationId xmlns:a16="http://schemas.microsoft.com/office/drawing/2014/main" id="{3C27A8FA-743A-0D46-8561-81A7692F36D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0"/>
            <a:ext cx="1016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86" name="Picture 162" descr="page1image9490368">
            <a:extLst>
              <a:ext uri="{FF2B5EF4-FFF2-40B4-BE49-F238E27FC236}">
                <a16:creationId xmlns:a16="http://schemas.microsoft.com/office/drawing/2014/main" id="{E9DC3240-E5F6-A946-84EB-90C70F752EA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0" y="0"/>
            <a:ext cx="889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87" name="Picture 163" descr="page1image9490560">
            <a:extLst>
              <a:ext uri="{FF2B5EF4-FFF2-40B4-BE49-F238E27FC236}">
                <a16:creationId xmlns:a16="http://schemas.microsoft.com/office/drawing/2014/main" id="{BB996C11-FFF7-6546-8587-578F23DFBA7A}"/>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0" y="0"/>
            <a:ext cx="1016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88" name="Picture 164" descr="page1image9490944">
            <a:extLst>
              <a:ext uri="{FF2B5EF4-FFF2-40B4-BE49-F238E27FC236}">
                <a16:creationId xmlns:a16="http://schemas.microsoft.com/office/drawing/2014/main" id="{16D2765E-7E83-7D44-8DCE-F807B431C28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0" y="0"/>
            <a:ext cx="127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89" name="Picture 165" descr="page1image9491136">
            <a:extLst>
              <a:ext uri="{FF2B5EF4-FFF2-40B4-BE49-F238E27FC236}">
                <a16:creationId xmlns:a16="http://schemas.microsoft.com/office/drawing/2014/main" id="{94205AF4-4938-2543-83C6-632312BC22BB}"/>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0" y="0"/>
            <a:ext cx="1143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90" name="Picture 166" descr="page1image9491328">
            <a:extLst>
              <a:ext uri="{FF2B5EF4-FFF2-40B4-BE49-F238E27FC236}">
                <a16:creationId xmlns:a16="http://schemas.microsoft.com/office/drawing/2014/main" id="{9DD9298D-4214-E54D-9B1A-54F4FBB57729}"/>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0"/>
            <a:ext cx="1270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91" name="Picture 167" descr="page1image9491520">
            <a:extLst>
              <a:ext uri="{FF2B5EF4-FFF2-40B4-BE49-F238E27FC236}">
                <a16:creationId xmlns:a16="http://schemas.microsoft.com/office/drawing/2014/main" id="{B0884156-3F3B-5F41-BD6A-9E279DFC437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0" y="0"/>
            <a:ext cx="889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92" name="Picture 168" descr="page1image9491712">
            <a:extLst>
              <a:ext uri="{FF2B5EF4-FFF2-40B4-BE49-F238E27FC236}">
                <a16:creationId xmlns:a16="http://schemas.microsoft.com/office/drawing/2014/main" id="{B1722F17-1A41-E646-9162-44834A55BCCB}"/>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0" y="0"/>
            <a:ext cx="1016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93" name="Picture 169" descr="page1image9491904">
            <a:extLst>
              <a:ext uri="{FF2B5EF4-FFF2-40B4-BE49-F238E27FC236}">
                <a16:creationId xmlns:a16="http://schemas.microsoft.com/office/drawing/2014/main" id="{8B7E0A8C-C3C7-DD47-8453-0DB03CDD94DE}"/>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0" y="0"/>
            <a:ext cx="1016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194" name="Picture 170" descr="page1image9492096">
            <a:extLst>
              <a:ext uri="{FF2B5EF4-FFF2-40B4-BE49-F238E27FC236}">
                <a16:creationId xmlns:a16="http://schemas.microsoft.com/office/drawing/2014/main" id="{8C402519-A3CF-0541-A5AA-976AD2F46A3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0" y="0"/>
            <a:ext cx="1016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95" name="Picture 171" descr="page1image9492288">
            <a:extLst>
              <a:ext uri="{FF2B5EF4-FFF2-40B4-BE49-F238E27FC236}">
                <a16:creationId xmlns:a16="http://schemas.microsoft.com/office/drawing/2014/main" id="{65AF7DCC-5631-5748-AED6-4234A78D97DB}"/>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0" y="0"/>
            <a:ext cx="127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96" name="Picture 172" descr="page1image9492480">
            <a:extLst>
              <a:ext uri="{FF2B5EF4-FFF2-40B4-BE49-F238E27FC236}">
                <a16:creationId xmlns:a16="http://schemas.microsoft.com/office/drawing/2014/main" id="{75D4615D-4FF1-C748-836F-553D5BA13C5A}"/>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0" y="0"/>
            <a:ext cx="1016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97" name="Picture 173" descr="page1image9492672">
            <a:extLst>
              <a:ext uri="{FF2B5EF4-FFF2-40B4-BE49-F238E27FC236}">
                <a16:creationId xmlns:a16="http://schemas.microsoft.com/office/drawing/2014/main" id="{13B2E1EB-87E8-BB41-8C01-E8FDAFC0CCEB}"/>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0" y="0"/>
            <a:ext cx="1016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98" name="Picture 174" descr="page1image9492864">
            <a:extLst>
              <a:ext uri="{FF2B5EF4-FFF2-40B4-BE49-F238E27FC236}">
                <a16:creationId xmlns:a16="http://schemas.microsoft.com/office/drawing/2014/main" id="{43B96231-AA0E-E446-8B59-1D7292BBD195}"/>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0" y="0"/>
            <a:ext cx="1016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199" name="Picture 175" descr="page1image9493056">
            <a:extLst>
              <a:ext uri="{FF2B5EF4-FFF2-40B4-BE49-F238E27FC236}">
                <a16:creationId xmlns:a16="http://schemas.microsoft.com/office/drawing/2014/main" id="{30F76D39-2B4A-B44D-8093-118BE246A964}"/>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0" y="0"/>
            <a:ext cx="1524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200" name="Picture 176" descr="page1image9493248">
            <a:extLst>
              <a:ext uri="{FF2B5EF4-FFF2-40B4-BE49-F238E27FC236}">
                <a16:creationId xmlns:a16="http://schemas.microsoft.com/office/drawing/2014/main" id="{D129978E-6F17-554E-8A56-C1E306CAB720}"/>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0" y="0"/>
            <a:ext cx="1143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201" name="Picture 177" descr="page1image9493440">
            <a:extLst>
              <a:ext uri="{FF2B5EF4-FFF2-40B4-BE49-F238E27FC236}">
                <a16:creationId xmlns:a16="http://schemas.microsoft.com/office/drawing/2014/main" id="{B766C5FC-7071-7E4C-8970-4A3C39D281A6}"/>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0" y="0"/>
            <a:ext cx="889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202" name="Picture 178" descr="page1image9493632">
            <a:extLst>
              <a:ext uri="{FF2B5EF4-FFF2-40B4-BE49-F238E27FC236}">
                <a16:creationId xmlns:a16="http://schemas.microsoft.com/office/drawing/2014/main" id="{584FC4DE-B853-3745-9FE8-D9F1FF2B82BA}"/>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0" y="0"/>
            <a:ext cx="1143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203" name="Picture 179" descr="page1image9493824">
            <a:extLst>
              <a:ext uri="{FF2B5EF4-FFF2-40B4-BE49-F238E27FC236}">
                <a16:creationId xmlns:a16="http://schemas.microsoft.com/office/drawing/2014/main" id="{DA33EED5-7826-AE49-82E4-A8BCB1A40ED8}"/>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0" y="0"/>
            <a:ext cx="2032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204" name="Picture 180" descr="page1image9494016">
            <a:extLst>
              <a:ext uri="{FF2B5EF4-FFF2-40B4-BE49-F238E27FC236}">
                <a16:creationId xmlns:a16="http://schemas.microsoft.com/office/drawing/2014/main" id="{0AB57FE2-2273-0E44-B86B-EF5068C2CFF1}"/>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0" y="0"/>
            <a:ext cx="127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205" name="Picture 181" descr="page1image9494208">
            <a:extLst>
              <a:ext uri="{FF2B5EF4-FFF2-40B4-BE49-F238E27FC236}">
                <a16:creationId xmlns:a16="http://schemas.microsoft.com/office/drawing/2014/main" id="{81A3FC87-F371-AC42-B805-A24603558687}"/>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0" y="0"/>
            <a:ext cx="1016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1206" name="Picture 182" descr="page1image24232160">
            <a:extLst>
              <a:ext uri="{FF2B5EF4-FFF2-40B4-BE49-F238E27FC236}">
                <a16:creationId xmlns:a16="http://schemas.microsoft.com/office/drawing/2014/main" id="{C9E23EDD-B6A3-4741-A670-47413FB55536}"/>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0" y="0"/>
            <a:ext cx="2032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207" name="Picture 183" descr="page1image9494976">
            <a:extLst>
              <a:ext uri="{FF2B5EF4-FFF2-40B4-BE49-F238E27FC236}">
                <a16:creationId xmlns:a16="http://schemas.microsoft.com/office/drawing/2014/main" id="{94C52ED0-EEA9-9847-BEE6-723FA27DA392}"/>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0" y="0"/>
            <a:ext cx="508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208" name="Picture 184" descr="page1image9495168">
            <a:extLst>
              <a:ext uri="{FF2B5EF4-FFF2-40B4-BE49-F238E27FC236}">
                <a16:creationId xmlns:a16="http://schemas.microsoft.com/office/drawing/2014/main" id="{EE508183-019E-AE45-BD91-83621729BA06}"/>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0" y="0"/>
            <a:ext cx="508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209" name="Picture 185" descr="page1image9495552">
            <a:extLst>
              <a:ext uri="{FF2B5EF4-FFF2-40B4-BE49-F238E27FC236}">
                <a16:creationId xmlns:a16="http://schemas.microsoft.com/office/drawing/2014/main" id="{30FA75CB-18FD-F44D-8BAD-CD27FD9598CC}"/>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10" name="Picture 186" descr="page1image9495936">
            <a:extLst>
              <a:ext uri="{FF2B5EF4-FFF2-40B4-BE49-F238E27FC236}">
                <a16:creationId xmlns:a16="http://schemas.microsoft.com/office/drawing/2014/main" id="{7BB40A32-AE95-9444-B134-3E0A73C9B2AE}"/>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11" name="Picture 187" descr="page1image9496704">
            <a:extLst>
              <a:ext uri="{FF2B5EF4-FFF2-40B4-BE49-F238E27FC236}">
                <a16:creationId xmlns:a16="http://schemas.microsoft.com/office/drawing/2014/main" id="{F593FA65-005D-114A-AE6E-1206AA7DA025}"/>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12" name="Picture 188" descr="page1image9496512">
            <a:extLst>
              <a:ext uri="{FF2B5EF4-FFF2-40B4-BE49-F238E27FC236}">
                <a16:creationId xmlns:a16="http://schemas.microsoft.com/office/drawing/2014/main" id="{D94ACD22-952D-FF47-8BAF-56C40B256849}"/>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13" name="Picture 189" descr="page1image9497088">
            <a:extLst>
              <a:ext uri="{FF2B5EF4-FFF2-40B4-BE49-F238E27FC236}">
                <a16:creationId xmlns:a16="http://schemas.microsoft.com/office/drawing/2014/main" id="{923F1BEB-63D9-254B-9E19-B496F2895435}"/>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14" name="Picture 190" descr="page1image9496896">
            <a:extLst>
              <a:ext uri="{FF2B5EF4-FFF2-40B4-BE49-F238E27FC236}">
                <a16:creationId xmlns:a16="http://schemas.microsoft.com/office/drawing/2014/main" id="{A70FAB50-2AD6-2E41-91A8-915E2B49536F}"/>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15" name="Picture 191" descr="page1image9497280">
            <a:extLst>
              <a:ext uri="{FF2B5EF4-FFF2-40B4-BE49-F238E27FC236}">
                <a16:creationId xmlns:a16="http://schemas.microsoft.com/office/drawing/2014/main" id="{CF9FA105-F84D-DE43-98DD-56ED9BC4B257}"/>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16" name="Picture 192" descr="page1image9497472">
            <a:extLst>
              <a:ext uri="{FF2B5EF4-FFF2-40B4-BE49-F238E27FC236}">
                <a16:creationId xmlns:a16="http://schemas.microsoft.com/office/drawing/2014/main" id="{5845F838-47D2-A14A-AD48-E341A47A1B59}"/>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17" name="Picture 193" descr="page1image9497664">
            <a:extLst>
              <a:ext uri="{FF2B5EF4-FFF2-40B4-BE49-F238E27FC236}">
                <a16:creationId xmlns:a16="http://schemas.microsoft.com/office/drawing/2014/main" id="{70C89F13-2EF7-C943-8A79-09F57FA67109}"/>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0" y="0"/>
            <a:ext cx="508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18" name="Picture 194" descr="page1image9497856">
            <a:extLst>
              <a:ext uri="{FF2B5EF4-FFF2-40B4-BE49-F238E27FC236}">
                <a16:creationId xmlns:a16="http://schemas.microsoft.com/office/drawing/2014/main" id="{070D7584-6711-D747-8BA5-28CECE45A124}"/>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19" name="Picture 195" descr="page1image9498048">
            <a:extLst>
              <a:ext uri="{FF2B5EF4-FFF2-40B4-BE49-F238E27FC236}">
                <a16:creationId xmlns:a16="http://schemas.microsoft.com/office/drawing/2014/main" id="{868BBA28-D933-F84D-85CE-FF00B5F7B1C2}"/>
              </a:ext>
            </a:extLst>
          </p:cNvPr>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0" y="0"/>
            <a:ext cx="127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20" name="Picture 196" descr="page1image9498240">
            <a:extLst>
              <a:ext uri="{FF2B5EF4-FFF2-40B4-BE49-F238E27FC236}">
                <a16:creationId xmlns:a16="http://schemas.microsoft.com/office/drawing/2014/main" id="{DF5017FE-D700-E049-8E04-26D191D84332}"/>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21" name="Picture 197" descr="page1image9498432">
            <a:extLst>
              <a:ext uri="{FF2B5EF4-FFF2-40B4-BE49-F238E27FC236}">
                <a16:creationId xmlns:a16="http://schemas.microsoft.com/office/drawing/2014/main" id="{7BCFB70C-5C2E-5340-9164-D7F1748320C3}"/>
              </a:ext>
            </a:extLst>
          </p:cNvPr>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0" y="0"/>
            <a:ext cx="762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22" name="Picture 198" descr="page1image9498624">
            <a:extLst>
              <a:ext uri="{FF2B5EF4-FFF2-40B4-BE49-F238E27FC236}">
                <a16:creationId xmlns:a16="http://schemas.microsoft.com/office/drawing/2014/main" id="{8E160796-F794-FE49-A1AF-2E0F47E8A00B}"/>
              </a:ext>
            </a:extLst>
          </p:cNvPr>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0" y="0"/>
            <a:ext cx="508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23" name="Picture 199" descr="page1image9498816">
            <a:extLst>
              <a:ext uri="{FF2B5EF4-FFF2-40B4-BE49-F238E27FC236}">
                <a16:creationId xmlns:a16="http://schemas.microsoft.com/office/drawing/2014/main" id="{C9E6DA86-2425-6447-A6F2-3069B4541400}"/>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24" name="Picture 200" descr="page1image9499008">
            <a:extLst>
              <a:ext uri="{FF2B5EF4-FFF2-40B4-BE49-F238E27FC236}">
                <a16:creationId xmlns:a16="http://schemas.microsoft.com/office/drawing/2014/main" id="{5BDCB48A-B879-0E4E-B49D-B5ECFB22623C}"/>
              </a:ext>
            </a:extLst>
          </p:cNvPr>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25" name="Picture 201" descr="page1image9499200">
            <a:extLst>
              <a:ext uri="{FF2B5EF4-FFF2-40B4-BE49-F238E27FC236}">
                <a16:creationId xmlns:a16="http://schemas.microsoft.com/office/drawing/2014/main" id="{605135C5-D700-D04F-835F-C00DA5F4023A}"/>
              </a:ext>
            </a:extLst>
          </p:cNvPr>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26" name="Picture 202" descr="page1image9499392">
            <a:extLst>
              <a:ext uri="{FF2B5EF4-FFF2-40B4-BE49-F238E27FC236}">
                <a16:creationId xmlns:a16="http://schemas.microsoft.com/office/drawing/2014/main" id="{970730AD-D82E-C94C-A5CE-0A730282EA3F}"/>
              </a:ext>
            </a:extLst>
          </p:cNvPr>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0" y="0"/>
            <a:ext cx="127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27" name="Picture 203" descr="page1image9499584">
            <a:extLst>
              <a:ext uri="{FF2B5EF4-FFF2-40B4-BE49-F238E27FC236}">
                <a16:creationId xmlns:a16="http://schemas.microsoft.com/office/drawing/2014/main" id="{50829913-42E2-3646-871F-A421B7A87D24}"/>
              </a:ext>
            </a:extLst>
          </p:cNvPr>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28" name="Picture 204" descr="page1image9499776">
            <a:extLst>
              <a:ext uri="{FF2B5EF4-FFF2-40B4-BE49-F238E27FC236}">
                <a16:creationId xmlns:a16="http://schemas.microsoft.com/office/drawing/2014/main" id="{2B239B8E-A968-354E-9FCF-E5BB2F646C73}"/>
              </a:ext>
            </a:extLst>
          </p:cNvPr>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0" y="0"/>
            <a:ext cx="635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229" name="Picture 205" descr="page1image9499968">
            <a:extLst>
              <a:ext uri="{FF2B5EF4-FFF2-40B4-BE49-F238E27FC236}">
                <a16:creationId xmlns:a16="http://schemas.microsoft.com/office/drawing/2014/main" id="{3A8F4BFE-780C-0C42-84EC-AFFA605CBB5C}"/>
              </a:ext>
            </a:extLst>
          </p:cNvPr>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0" y="0"/>
            <a:ext cx="635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230" name="Picture 206" descr="page1image9500160">
            <a:extLst>
              <a:ext uri="{FF2B5EF4-FFF2-40B4-BE49-F238E27FC236}">
                <a16:creationId xmlns:a16="http://schemas.microsoft.com/office/drawing/2014/main" id="{F4348ABF-B525-9641-8AF6-9594AA760A25}"/>
              </a:ext>
            </a:extLst>
          </p:cNvPr>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0" y="0"/>
            <a:ext cx="889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231" name="Picture 207" descr="page1image9500352">
            <a:extLst>
              <a:ext uri="{FF2B5EF4-FFF2-40B4-BE49-F238E27FC236}">
                <a16:creationId xmlns:a16="http://schemas.microsoft.com/office/drawing/2014/main" id="{ED1BF75B-BACC-D443-B429-D4FAAB6FB284}"/>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32" name="Picture 208" descr="page1image9500544">
            <a:extLst>
              <a:ext uri="{FF2B5EF4-FFF2-40B4-BE49-F238E27FC236}">
                <a16:creationId xmlns:a16="http://schemas.microsoft.com/office/drawing/2014/main" id="{3922A35E-4467-E146-918C-0AB7AC0ACB0F}"/>
              </a:ext>
            </a:extLst>
          </p:cNvPr>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0" y="0"/>
            <a:ext cx="508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33" name="Picture 209" descr="page1image9500736">
            <a:extLst>
              <a:ext uri="{FF2B5EF4-FFF2-40B4-BE49-F238E27FC236}">
                <a16:creationId xmlns:a16="http://schemas.microsoft.com/office/drawing/2014/main" id="{C40AF67F-E6AE-4A43-8636-63645E5E9F2F}"/>
              </a:ext>
            </a:extLst>
          </p:cNvPr>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34" name="Picture 210" descr="page1image9500928">
            <a:extLst>
              <a:ext uri="{FF2B5EF4-FFF2-40B4-BE49-F238E27FC236}">
                <a16:creationId xmlns:a16="http://schemas.microsoft.com/office/drawing/2014/main" id="{8DBB904A-6A24-B148-A21A-27D06F2CED94}"/>
              </a:ext>
            </a:extLst>
          </p:cNvPr>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0" y="0"/>
            <a:ext cx="1270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235" name="Picture 211" descr="page1image9501120">
            <a:extLst>
              <a:ext uri="{FF2B5EF4-FFF2-40B4-BE49-F238E27FC236}">
                <a16:creationId xmlns:a16="http://schemas.microsoft.com/office/drawing/2014/main" id="{003E6216-6A68-614B-B481-8E8D2E59D58A}"/>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0" y="0"/>
            <a:ext cx="12700" cy="355600"/>
          </a:xfrm>
          <a:prstGeom prst="rect">
            <a:avLst/>
          </a:prstGeom>
          <a:noFill/>
          <a:extLst>
            <a:ext uri="{909E8E84-426E-40DD-AFC4-6F175D3DCCD1}">
              <a14:hiddenFill xmlns:a14="http://schemas.microsoft.com/office/drawing/2010/main">
                <a:solidFill>
                  <a:srgbClr val="FFFFFF"/>
                </a:solidFill>
              </a14:hiddenFill>
            </a:ext>
          </a:extLst>
        </p:spPr>
      </p:pic>
      <p:pic>
        <p:nvPicPr>
          <p:cNvPr id="1236" name="Picture 212" descr="page1image9501312">
            <a:extLst>
              <a:ext uri="{FF2B5EF4-FFF2-40B4-BE49-F238E27FC236}">
                <a16:creationId xmlns:a16="http://schemas.microsoft.com/office/drawing/2014/main" id="{09E9532B-979E-AA41-AE99-ADCA43A39AAD}"/>
              </a:ext>
            </a:extLst>
          </p:cNvPr>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0" y="0"/>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237" name="Picture 213" descr="page1image9501504">
            <a:extLst>
              <a:ext uri="{FF2B5EF4-FFF2-40B4-BE49-F238E27FC236}">
                <a16:creationId xmlns:a16="http://schemas.microsoft.com/office/drawing/2014/main" id="{ECB2213F-95CE-654A-A07F-EB6A3D60261F}"/>
              </a:ext>
            </a:extLst>
          </p:cNvPr>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0" y="0"/>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238" name="Picture 214" descr="page1image9501696">
            <a:extLst>
              <a:ext uri="{FF2B5EF4-FFF2-40B4-BE49-F238E27FC236}">
                <a16:creationId xmlns:a16="http://schemas.microsoft.com/office/drawing/2014/main" id="{3BF091E7-F720-8945-9D28-1A03209BAB4D}"/>
              </a:ext>
            </a:extLst>
          </p:cNvPr>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0" y="0"/>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239" name="Picture 215" descr="page1image9501888">
            <a:extLst>
              <a:ext uri="{FF2B5EF4-FFF2-40B4-BE49-F238E27FC236}">
                <a16:creationId xmlns:a16="http://schemas.microsoft.com/office/drawing/2014/main" id="{61F8030B-FA4D-DC41-8149-46808275BCA7}"/>
              </a:ext>
            </a:extLst>
          </p:cNvPr>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0" y="0"/>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240" name="Picture 216" descr="page1image9502080">
            <a:extLst>
              <a:ext uri="{FF2B5EF4-FFF2-40B4-BE49-F238E27FC236}">
                <a16:creationId xmlns:a16="http://schemas.microsoft.com/office/drawing/2014/main" id="{D4A37129-9B2B-3C4E-A45F-B060D3BAFB16}"/>
              </a:ext>
            </a:extLst>
          </p:cNvPr>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0" y="0"/>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241" name="Picture 217" descr="page1image9502272">
            <a:extLst>
              <a:ext uri="{FF2B5EF4-FFF2-40B4-BE49-F238E27FC236}">
                <a16:creationId xmlns:a16="http://schemas.microsoft.com/office/drawing/2014/main" id="{5EB70974-3F9D-A74B-A744-6ED62811AF64}"/>
              </a:ext>
            </a:extLst>
          </p:cNvPr>
          <p:cNvPicPr>
            <a:picLocks noChangeAspect="1" noChangeArrowheads="1"/>
          </p:cNvPicPr>
          <p:nvPr/>
        </p:nvPicPr>
        <p:blipFill>
          <a:blip r:embed="rId77">
            <a:extLst>
              <a:ext uri="{28A0092B-C50C-407E-A947-70E740481C1C}">
                <a14:useLocalDpi xmlns:a14="http://schemas.microsoft.com/office/drawing/2010/main" val="0"/>
              </a:ext>
            </a:extLst>
          </a:blip>
          <a:srcRect/>
          <a:stretch>
            <a:fillRect/>
          </a:stretch>
        </p:blipFill>
        <p:spPr bwMode="auto">
          <a:xfrm>
            <a:off x="0" y="0"/>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242" name="Picture 218" descr="page1image9502464">
            <a:extLst>
              <a:ext uri="{FF2B5EF4-FFF2-40B4-BE49-F238E27FC236}">
                <a16:creationId xmlns:a16="http://schemas.microsoft.com/office/drawing/2014/main" id="{493234BE-E3E1-9244-989D-9FDFFD7DF591}"/>
              </a:ext>
            </a:extLst>
          </p:cNvPr>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0" y="0"/>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243" name="Picture 219" descr="page1image9652480">
            <a:extLst>
              <a:ext uri="{FF2B5EF4-FFF2-40B4-BE49-F238E27FC236}">
                <a16:creationId xmlns:a16="http://schemas.microsoft.com/office/drawing/2014/main" id="{21C21D9E-4DF5-044B-8E57-A269CADC8622}"/>
              </a:ext>
            </a:extLst>
          </p:cNvPr>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0" y="0"/>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244" name="Picture 220" descr="page1image9652672">
            <a:extLst>
              <a:ext uri="{FF2B5EF4-FFF2-40B4-BE49-F238E27FC236}">
                <a16:creationId xmlns:a16="http://schemas.microsoft.com/office/drawing/2014/main" id="{3B87EB83-164F-2D46-84CC-8C7B22D658E6}"/>
              </a:ext>
            </a:extLst>
          </p:cNvPr>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0" y="0"/>
            <a:ext cx="165100" cy="203200"/>
          </a:xfrm>
          <a:prstGeom prst="rect">
            <a:avLst/>
          </a:prstGeom>
          <a:noFill/>
          <a:extLst>
            <a:ext uri="{909E8E84-426E-40DD-AFC4-6F175D3DCCD1}">
              <a14:hiddenFill xmlns:a14="http://schemas.microsoft.com/office/drawing/2010/main">
                <a:solidFill>
                  <a:srgbClr val="FFFFFF"/>
                </a:solidFill>
              </a14:hiddenFill>
            </a:ext>
          </a:extLst>
        </p:spPr>
      </p:pic>
      <p:pic>
        <p:nvPicPr>
          <p:cNvPr id="1245" name="Picture 221" descr="page1image24232272">
            <a:extLst>
              <a:ext uri="{FF2B5EF4-FFF2-40B4-BE49-F238E27FC236}">
                <a16:creationId xmlns:a16="http://schemas.microsoft.com/office/drawing/2014/main" id="{81DC162E-463B-7B4C-A7BC-165BCC3E4C85}"/>
              </a:ext>
            </a:extLst>
          </p:cNvPr>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0" y="0"/>
            <a:ext cx="3302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246" name="Picture 222" descr="page1image9653248">
            <a:extLst>
              <a:ext uri="{FF2B5EF4-FFF2-40B4-BE49-F238E27FC236}">
                <a16:creationId xmlns:a16="http://schemas.microsoft.com/office/drawing/2014/main" id="{D670C981-7F4C-724A-99E2-A4A7E16E2657}"/>
              </a:ext>
            </a:extLst>
          </p:cNvPr>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0" y="0"/>
            <a:ext cx="88900" cy="165100"/>
          </a:xfrm>
          <a:prstGeom prst="rect">
            <a:avLst/>
          </a:prstGeom>
          <a:noFill/>
          <a:extLst>
            <a:ext uri="{909E8E84-426E-40DD-AFC4-6F175D3DCCD1}">
              <a14:hiddenFill xmlns:a14="http://schemas.microsoft.com/office/drawing/2010/main">
                <a:solidFill>
                  <a:srgbClr val="FFFFFF"/>
                </a:solidFill>
              </a14:hiddenFill>
            </a:ext>
          </a:extLst>
        </p:spPr>
      </p:pic>
      <p:pic>
        <p:nvPicPr>
          <p:cNvPr id="1247" name="Picture 223" descr="page1image9653440">
            <a:extLst>
              <a:ext uri="{FF2B5EF4-FFF2-40B4-BE49-F238E27FC236}">
                <a16:creationId xmlns:a16="http://schemas.microsoft.com/office/drawing/2014/main" id="{C60E6C3F-57F0-A44C-8415-CBD5E0636DAE}"/>
              </a:ext>
            </a:extLst>
          </p:cNvPr>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0" y="0"/>
            <a:ext cx="88900" cy="165100"/>
          </a:xfrm>
          <a:prstGeom prst="rect">
            <a:avLst/>
          </a:prstGeom>
          <a:noFill/>
          <a:extLst>
            <a:ext uri="{909E8E84-426E-40DD-AFC4-6F175D3DCCD1}">
              <a14:hiddenFill xmlns:a14="http://schemas.microsoft.com/office/drawing/2010/main">
                <a:solidFill>
                  <a:srgbClr val="FFFFFF"/>
                </a:solidFill>
              </a14:hiddenFill>
            </a:ext>
          </a:extLst>
        </p:spPr>
      </p:pic>
      <p:pic>
        <p:nvPicPr>
          <p:cNvPr id="1248" name="Picture 224" descr="page1image9654400">
            <a:extLst>
              <a:ext uri="{FF2B5EF4-FFF2-40B4-BE49-F238E27FC236}">
                <a16:creationId xmlns:a16="http://schemas.microsoft.com/office/drawing/2014/main" id="{522C2019-7A16-9342-A93A-12E13686B7A0}"/>
              </a:ext>
            </a:extLst>
          </p:cNvPr>
          <p:cNvPicPr>
            <a:picLocks noChangeAspect="1" noChangeArrowheads="1"/>
          </p:cNvPicPr>
          <p:nvPr/>
        </p:nvPicPr>
        <p:blipFill>
          <a:blip r:embed="rId84">
            <a:extLst>
              <a:ext uri="{28A0092B-C50C-407E-A947-70E740481C1C}">
                <a14:useLocalDpi xmlns:a14="http://schemas.microsoft.com/office/drawing/2010/main" val="0"/>
              </a:ext>
            </a:extLst>
          </a:blip>
          <a:srcRect/>
          <a:stretch>
            <a:fillRect/>
          </a:stretch>
        </p:blipFill>
        <p:spPr bwMode="auto">
          <a:xfrm>
            <a:off x="0" y="0"/>
            <a:ext cx="1143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249" name="Picture 225" descr="page1image9654592">
            <a:extLst>
              <a:ext uri="{FF2B5EF4-FFF2-40B4-BE49-F238E27FC236}">
                <a16:creationId xmlns:a16="http://schemas.microsoft.com/office/drawing/2014/main" id="{D5DEE5C3-8D18-E343-A8AF-1066D560E132}"/>
              </a:ext>
            </a:extLst>
          </p:cNvPr>
          <p:cNvPicPr>
            <a:picLocks noChangeAspect="1" noChangeArrowheads="1"/>
          </p:cNvPicPr>
          <p:nvPr/>
        </p:nvPicPr>
        <p:blipFill>
          <a:blip r:embed="rId85">
            <a:extLst>
              <a:ext uri="{28A0092B-C50C-407E-A947-70E740481C1C}">
                <a14:useLocalDpi xmlns:a14="http://schemas.microsoft.com/office/drawing/2010/main" val="0"/>
              </a:ext>
            </a:extLst>
          </a:blip>
          <a:srcRect/>
          <a:stretch>
            <a:fillRect/>
          </a:stretch>
        </p:blipFill>
        <p:spPr bwMode="auto">
          <a:xfrm>
            <a:off x="0" y="0"/>
            <a:ext cx="1143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250" name="Picture 226" descr="page1image9654784">
            <a:extLst>
              <a:ext uri="{FF2B5EF4-FFF2-40B4-BE49-F238E27FC236}">
                <a16:creationId xmlns:a16="http://schemas.microsoft.com/office/drawing/2014/main" id="{10B29343-6084-6049-8D3B-031528CAE6B4}"/>
              </a:ext>
            </a:extLst>
          </p:cNvPr>
          <p:cNvPicPr>
            <a:picLocks noChangeAspect="1" noChangeArrowheads="1"/>
          </p:cNvPicPr>
          <p:nvPr/>
        </p:nvPicPr>
        <p:blipFill>
          <a:blip r:embed="rId86">
            <a:extLst>
              <a:ext uri="{28A0092B-C50C-407E-A947-70E740481C1C}">
                <a14:useLocalDpi xmlns:a14="http://schemas.microsoft.com/office/drawing/2010/main" val="0"/>
              </a:ext>
            </a:extLst>
          </a:blip>
          <a:srcRect/>
          <a:stretch>
            <a:fillRect/>
          </a:stretch>
        </p:blipFill>
        <p:spPr bwMode="auto">
          <a:xfrm>
            <a:off x="0" y="0"/>
            <a:ext cx="1143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251" name="Picture 227" descr="page1image9654976">
            <a:extLst>
              <a:ext uri="{FF2B5EF4-FFF2-40B4-BE49-F238E27FC236}">
                <a16:creationId xmlns:a16="http://schemas.microsoft.com/office/drawing/2014/main" id="{47EF8877-6110-ED45-BB4F-88DB0C17286E}"/>
              </a:ext>
            </a:extLst>
          </p:cNvPr>
          <p:cNvPicPr>
            <a:picLocks noChangeAspect="1" noChangeArrowheads="1"/>
          </p:cNvPicPr>
          <p:nvPr/>
        </p:nvPicPr>
        <p:blipFill>
          <a:blip r:embed="rId87">
            <a:extLst>
              <a:ext uri="{28A0092B-C50C-407E-A947-70E740481C1C}">
                <a14:useLocalDpi xmlns:a14="http://schemas.microsoft.com/office/drawing/2010/main" val="0"/>
              </a:ext>
            </a:extLst>
          </a:blip>
          <a:srcRect/>
          <a:stretch>
            <a:fillRect/>
          </a:stretch>
        </p:blipFill>
        <p:spPr bwMode="auto">
          <a:xfrm>
            <a:off x="0" y="0"/>
            <a:ext cx="1143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252" name="Picture 228" descr="page1image9655168">
            <a:extLst>
              <a:ext uri="{FF2B5EF4-FFF2-40B4-BE49-F238E27FC236}">
                <a16:creationId xmlns:a16="http://schemas.microsoft.com/office/drawing/2014/main" id="{D2BF3171-D2EA-594D-A050-59000BFDF18D}"/>
              </a:ext>
            </a:extLst>
          </p:cNvPr>
          <p:cNvPicPr>
            <a:picLocks noChangeAspect="1" noChangeArrowheads="1"/>
          </p:cNvPicPr>
          <p:nvPr/>
        </p:nvPicPr>
        <p:blipFill>
          <a:blip r:embed="rId88">
            <a:extLst>
              <a:ext uri="{28A0092B-C50C-407E-A947-70E740481C1C}">
                <a14:useLocalDpi xmlns:a14="http://schemas.microsoft.com/office/drawing/2010/main" val="0"/>
              </a:ext>
            </a:extLst>
          </a:blip>
          <a:srcRect/>
          <a:stretch>
            <a:fillRect/>
          </a:stretch>
        </p:blipFill>
        <p:spPr bwMode="auto">
          <a:xfrm>
            <a:off x="0" y="0"/>
            <a:ext cx="1143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253" name="Picture 229" descr="page1image9655360">
            <a:extLst>
              <a:ext uri="{FF2B5EF4-FFF2-40B4-BE49-F238E27FC236}">
                <a16:creationId xmlns:a16="http://schemas.microsoft.com/office/drawing/2014/main" id="{A946D269-6FD6-8849-975B-2643C5776F71}"/>
              </a:ext>
            </a:extLst>
          </p:cNvPr>
          <p:cNvPicPr>
            <a:picLocks noChangeAspect="1" noChangeArrowheads="1"/>
          </p:cNvPicPr>
          <p:nvPr/>
        </p:nvPicPr>
        <p:blipFill>
          <a:blip r:embed="rId85">
            <a:extLst>
              <a:ext uri="{28A0092B-C50C-407E-A947-70E740481C1C}">
                <a14:useLocalDpi xmlns:a14="http://schemas.microsoft.com/office/drawing/2010/main" val="0"/>
              </a:ext>
            </a:extLst>
          </a:blip>
          <a:srcRect/>
          <a:stretch>
            <a:fillRect/>
          </a:stretch>
        </p:blipFill>
        <p:spPr bwMode="auto">
          <a:xfrm>
            <a:off x="0" y="0"/>
            <a:ext cx="1143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254" name="Picture 230" descr="page1image9655552">
            <a:extLst>
              <a:ext uri="{FF2B5EF4-FFF2-40B4-BE49-F238E27FC236}">
                <a16:creationId xmlns:a16="http://schemas.microsoft.com/office/drawing/2014/main" id="{6AC5152C-A7D3-984A-A546-42F29D9856FE}"/>
              </a:ext>
            </a:extLst>
          </p:cNvPr>
          <p:cNvPicPr>
            <a:picLocks noChangeAspect="1" noChangeArrowheads="1"/>
          </p:cNvPicPr>
          <p:nvPr/>
        </p:nvPicPr>
        <p:blipFill>
          <a:blip r:embed="rId89">
            <a:extLst>
              <a:ext uri="{28A0092B-C50C-407E-A947-70E740481C1C}">
                <a14:useLocalDpi xmlns:a14="http://schemas.microsoft.com/office/drawing/2010/main" val="0"/>
              </a:ext>
            </a:extLst>
          </a:blip>
          <a:srcRect/>
          <a:stretch>
            <a:fillRect/>
          </a:stretch>
        </p:blipFill>
        <p:spPr bwMode="auto">
          <a:xfrm>
            <a:off x="0" y="0"/>
            <a:ext cx="1016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255" name="Picture 231" descr="page1image9655744">
            <a:extLst>
              <a:ext uri="{FF2B5EF4-FFF2-40B4-BE49-F238E27FC236}">
                <a16:creationId xmlns:a16="http://schemas.microsoft.com/office/drawing/2014/main" id="{86E183EA-313A-EB4E-85BE-88DBA69DF86C}"/>
              </a:ext>
            </a:extLst>
          </p:cNvPr>
          <p:cNvPicPr>
            <a:picLocks noChangeAspect="1" noChangeArrowheads="1"/>
          </p:cNvPicPr>
          <p:nvPr/>
        </p:nvPicPr>
        <p:blipFill>
          <a:blip r:embed="rId90">
            <a:extLst>
              <a:ext uri="{28A0092B-C50C-407E-A947-70E740481C1C}">
                <a14:useLocalDpi xmlns:a14="http://schemas.microsoft.com/office/drawing/2010/main" val="0"/>
              </a:ext>
            </a:extLst>
          </a:blip>
          <a:srcRect/>
          <a:stretch>
            <a:fillRect/>
          </a:stretch>
        </p:blipFill>
        <p:spPr bwMode="auto">
          <a:xfrm>
            <a:off x="0" y="0"/>
            <a:ext cx="1016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256" name="Picture 232" descr="page1image9650560">
            <a:extLst>
              <a:ext uri="{FF2B5EF4-FFF2-40B4-BE49-F238E27FC236}">
                <a16:creationId xmlns:a16="http://schemas.microsoft.com/office/drawing/2014/main" id="{383FD394-071E-034B-971C-402D74BE864B}"/>
              </a:ext>
            </a:extLst>
          </p:cNvPr>
          <p:cNvPicPr>
            <a:picLocks noChangeAspect="1" noChangeArrowheads="1"/>
          </p:cNvPicPr>
          <p:nvPr/>
        </p:nvPicPr>
        <p:blipFill>
          <a:blip r:embed="rId91">
            <a:extLst>
              <a:ext uri="{28A0092B-C50C-407E-A947-70E740481C1C}">
                <a14:useLocalDpi xmlns:a14="http://schemas.microsoft.com/office/drawing/2010/main" val="0"/>
              </a:ext>
            </a:extLst>
          </a:blip>
          <a:srcRect/>
          <a:stretch>
            <a:fillRect/>
          </a:stretch>
        </p:blipFill>
        <p:spPr bwMode="auto">
          <a:xfrm>
            <a:off x="0" y="0"/>
            <a:ext cx="889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257" name="Picture 233" descr="page1image9655936">
            <a:extLst>
              <a:ext uri="{FF2B5EF4-FFF2-40B4-BE49-F238E27FC236}">
                <a16:creationId xmlns:a16="http://schemas.microsoft.com/office/drawing/2014/main" id="{6F1FEDB6-1706-244C-A8C6-3A3B4DEDED41}"/>
              </a:ext>
            </a:extLst>
          </p:cNvPr>
          <p:cNvPicPr>
            <a:picLocks noChangeAspect="1" noChangeArrowheads="1"/>
          </p:cNvPicPr>
          <p:nvPr/>
        </p:nvPicPr>
        <p:blipFill>
          <a:blip r:embed="rId92">
            <a:extLst>
              <a:ext uri="{28A0092B-C50C-407E-A947-70E740481C1C}">
                <a14:useLocalDpi xmlns:a14="http://schemas.microsoft.com/office/drawing/2010/main" val="0"/>
              </a:ext>
            </a:extLst>
          </a:blip>
          <a:srcRect/>
          <a:stretch>
            <a:fillRect/>
          </a:stretch>
        </p:blipFill>
        <p:spPr bwMode="auto">
          <a:xfrm>
            <a:off x="0" y="0"/>
            <a:ext cx="1016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258" name="Picture 234" descr="page1image9656128">
            <a:extLst>
              <a:ext uri="{FF2B5EF4-FFF2-40B4-BE49-F238E27FC236}">
                <a16:creationId xmlns:a16="http://schemas.microsoft.com/office/drawing/2014/main" id="{93541714-9113-DB48-9129-3E28428E089C}"/>
              </a:ext>
            </a:extLst>
          </p:cNvPr>
          <p:cNvPicPr>
            <a:picLocks noChangeAspect="1" noChangeArrowheads="1"/>
          </p:cNvPicPr>
          <p:nvPr/>
        </p:nvPicPr>
        <p:blipFill>
          <a:blip r:embed="rId93">
            <a:extLst>
              <a:ext uri="{28A0092B-C50C-407E-A947-70E740481C1C}">
                <a14:useLocalDpi xmlns:a14="http://schemas.microsoft.com/office/drawing/2010/main" val="0"/>
              </a:ext>
            </a:extLst>
          </a:blip>
          <a:srcRect/>
          <a:stretch>
            <a:fillRect/>
          </a:stretch>
        </p:blipFill>
        <p:spPr bwMode="auto">
          <a:xfrm>
            <a:off x="0" y="0"/>
            <a:ext cx="127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259" name="Picture 235" descr="page1image9656320">
            <a:extLst>
              <a:ext uri="{FF2B5EF4-FFF2-40B4-BE49-F238E27FC236}">
                <a16:creationId xmlns:a16="http://schemas.microsoft.com/office/drawing/2014/main" id="{5F04A484-6598-6D43-AA40-788537CC09B4}"/>
              </a:ext>
            </a:extLst>
          </p:cNvPr>
          <p:cNvPicPr>
            <a:picLocks noChangeAspect="1" noChangeArrowheads="1"/>
          </p:cNvPicPr>
          <p:nvPr/>
        </p:nvPicPr>
        <p:blipFill>
          <a:blip r:embed="rId94">
            <a:extLst>
              <a:ext uri="{28A0092B-C50C-407E-A947-70E740481C1C}">
                <a14:useLocalDpi xmlns:a14="http://schemas.microsoft.com/office/drawing/2010/main" val="0"/>
              </a:ext>
            </a:extLst>
          </a:blip>
          <a:srcRect/>
          <a:stretch>
            <a:fillRect/>
          </a:stretch>
        </p:blipFill>
        <p:spPr bwMode="auto">
          <a:xfrm>
            <a:off x="0" y="0"/>
            <a:ext cx="1143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260" name="Picture 236" descr="page1image9656512">
            <a:extLst>
              <a:ext uri="{FF2B5EF4-FFF2-40B4-BE49-F238E27FC236}">
                <a16:creationId xmlns:a16="http://schemas.microsoft.com/office/drawing/2014/main" id="{24D84C6B-DABA-8247-AA4A-E5AD601F78F5}"/>
              </a:ext>
            </a:extLst>
          </p:cNvPr>
          <p:cNvPicPr>
            <a:picLocks noChangeAspect="1" noChangeArrowheads="1"/>
          </p:cNvPicPr>
          <p:nvPr/>
        </p:nvPicPr>
        <p:blipFill>
          <a:blip r:embed="rId95">
            <a:extLst>
              <a:ext uri="{28A0092B-C50C-407E-A947-70E740481C1C}">
                <a14:useLocalDpi xmlns:a14="http://schemas.microsoft.com/office/drawing/2010/main" val="0"/>
              </a:ext>
            </a:extLst>
          </a:blip>
          <a:srcRect/>
          <a:stretch>
            <a:fillRect/>
          </a:stretch>
        </p:blipFill>
        <p:spPr bwMode="auto">
          <a:xfrm>
            <a:off x="0" y="0"/>
            <a:ext cx="1270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261" name="Picture 237" descr="page1image9656704">
            <a:extLst>
              <a:ext uri="{FF2B5EF4-FFF2-40B4-BE49-F238E27FC236}">
                <a16:creationId xmlns:a16="http://schemas.microsoft.com/office/drawing/2014/main" id="{8EF1A974-83DE-DE43-9B7D-E10204EFED82}"/>
              </a:ext>
            </a:extLst>
          </p:cNvPr>
          <p:cNvPicPr>
            <a:picLocks noChangeAspect="1" noChangeArrowheads="1"/>
          </p:cNvPicPr>
          <p:nvPr/>
        </p:nvPicPr>
        <p:blipFill>
          <a:blip r:embed="rId96">
            <a:extLst>
              <a:ext uri="{28A0092B-C50C-407E-A947-70E740481C1C}">
                <a14:useLocalDpi xmlns:a14="http://schemas.microsoft.com/office/drawing/2010/main" val="0"/>
              </a:ext>
            </a:extLst>
          </a:blip>
          <a:srcRect/>
          <a:stretch>
            <a:fillRect/>
          </a:stretch>
        </p:blipFill>
        <p:spPr bwMode="auto">
          <a:xfrm>
            <a:off x="0" y="0"/>
            <a:ext cx="889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262" name="Picture 238" descr="page1image9656896">
            <a:extLst>
              <a:ext uri="{FF2B5EF4-FFF2-40B4-BE49-F238E27FC236}">
                <a16:creationId xmlns:a16="http://schemas.microsoft.com/office/drawing/2014/main" id="{EBF3A599-3C99-0A4B-9E88-1278798D9CD5}"/>
              </a:ext>
            </a:extLst>
          </p:cNvPr>
          <p:cNvPicPr>
            <a:picLocks noChangeAspect="1" noChangeArrowheads="1"/>
          </p:cNvPicPr>
          <p:nvPr/>
        </p:nvPicPr>
        <p:blipFill>
          <a:blip r:embed="rId97">
            <a:extLst>
              <a:ext uri="{28A0092B-C50C-407E-A947-70E740481C1C}">
                <a14:useLocalDpi xmlns:a14="http://schemas.microsoft.com/office/drawing/2010/main" val="0"/>
              </a:ext>
            </a:extLst>
          </a:blip>
          <a:srcRect/>
          <a:stretch>
            <a:fillRect/>
          </a:stretch>
        </p:blipFill>
        <p:spPr bwMode="auto">
          <a:xfrm>
            <a:off x="0" y="0"/>
            <a:ext cx="1016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263" name="Picture 239" descr="page1image9657088">
            <a:extLst>
              <a:ext uri="{FF2B5EF4-FFF2-40B4-BE49-F238E27FC236}">
                <a16:creationId xmlns:a16="http://schemas.microsoft.com/office/drawing/2014/main" id="{882499C7-E3BF-3644-A248-CDF1769AC2FD}"/>
              </a:ext>
            </a:extLst>
          </p:cNvPr>
          <p:cNvPicPr>
            <a:picLocks noChangeAspect="1" noChangeArrowheads="1"/>
          </p:cNvPicPr>
          <p:nvPr/>
        </p:nvPicPr>
        <p:blipFill>
          <a:blip r:embed="rId98">
            <a:extLst>
              <a:ext uri="{28A0092B-C50C-407E-A947-70E740481C1C}">
                <a14:useLocalDpi xmlns:a14="http://schemas.microsoft.com/office/drawing/2010/main" val="0"/>
              </a:ext>
            </a:extLst>
          </a:blip>
          <a:srcRect/>
          <a:stretch>
            <a:fillRect/>
          </a:stretch>
        </p:blipFill>
        <p:spPr bwMode="auto">
          <a:xfrm>
            <a:off x="0" y="0"/>
            <a:ext cx="1016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264" name="Picture 240" descr="page1image9657280">
            <a:extLst>
              <a:ext uri="{FF2B5EF4-FFF2-40B4-BE49-F238E27FC236}">
                <a16:creationId xmlns:a16="http://schemas.microsoft.com/office/drawing/2014/main" id="{6648C08E-A125-4D42-A9D3-783F4E461D99}"/>
              </a:ext>
            </a:extLst>
          </p:cNvPr>
          <p:cNvPicPr>
            <a:picLocks noChangeAspect="1" noChangeArrowheads="1"/>
          </p:cNvPicPr>
          <p:nvPr/>
        </p:nvPicPr>
        <p:blipFill>
          <a:blip r:embed="rId99">
            <a:extLst>
              <a:ext uri="{28A0092B-C50C-407E-A947-70E740481C1C}">
                <a14:useLocalDpi xmlns:a14="http://schemas.microsoft.com/office/drawing/2010/main" val="0"/>
              </a:ext>
            </a:extLst>
          </a:blip>
          <a:srcRect/>
          <a:stretch>
            <a:fillRect/>
          </a:stretch>
        </p:blipFill>
        <p:spPr bwMode="auto">
          <a:xfrm>
            <a:off x="0" y="0"/>
            <a:ext cx="1016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265" name="Picture 241" descr="page1image9657472">
            <a:extLst>
              <a:ext uri="{FF2B5EF4-FFF2-40B4-BE49-F238E27FC236}">
                <a16:creationId xmlns:a16="http://schemas.microsoft.com/office/drawing/2014/main" id="{6A02271D-2D55-B845-B065-4904A436FC49}"/>
              </a:ext>
            </a:extLst>
          </p:cNvPr>
          <p:cNvPicPr>
            <a:picLocks noChangeAspect="1" noChangeArrowheads="1"/>
          </p:cNvPicPr>
          <p:nvPr/>
        </p:nvPicPr>
        <p:blipFill>
          <a:blip r:embed="rId100">
            <a:extLst>
              <a:ext uri="{28A0092B-C50C-407E-A947-70E740481C1C}">
                <a14:useLocalDpi xmlns:a14="http://schemas.microsoft.com/office/drawing/2010/main" val="0"/>
              </a:ext>
            </a:extLst>
          </a:blip>
          <a:srcRect/>
          <a:stretch>
            <a:fillRect/>
          </a:stretch>
        </p:blipFill>
        <p:spPr bwMode="auto">
          <a:xfrm>
            <a:off x="0" y="0"/>
            <a:ext cx="127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266" name="Picture 242" descr="page1image9657664">
            <a:extLst>
              <a:ext uri="{FF2B5EF4-FFF2-40B4-BE49-F238E27FC236}">
                <a16:creationId xmlns:a16="http://schemas.microsoft.com/office/drawing/2014/main" id="{9754CCE5-21BB-0E4E-9A07-712C69B62A8B}"/>
              </a:ext>
            </a:extLst>
          </p:cNvPr>
          <p:cNvPicPr>
            <a:picLocks noChangeAspect="1" noChangeArrowheads="1"/>
          </p:cNvPicPr>
          <p:nvPr/>
        </p:nvPicPr>
        <p:blipFill>
          <a:blip r:embed="rId92">
            <a:extLst>
              <a:ext uri="{28A0092B-C50C-407E-A947-70E740481C1C}">
                <a14:useLocalDpi xmlns:a14="http://schemas.microsoft.com/office/drawing/2010/main" val="0"/>
              </a:ext>
            </a:extLst>
          </a:blip>
          <a:srcRect/>
          <a:stretch>
            <a:fillRect/>
          </a:stretch>
        </p:blipFill>
        <p:spPr bwMode="auto">
          <a:xfrm>
            <a:off x="0" y="0"/>
            <a:ext cx="1016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267" name="Picture 243" descr="page1image9657856">
            <a:extLst>
              <a:ext uri="{FF2B5EF4-FFF2-40B4-BE49-F238E27FC236}">
                <a16:creationId xmlns:a16="http://schemas.microsoft.com/office/drawing/2014/main" id="{208B761C-646D-D54A-95DD-5008517182BE}"/>
              </a:ext>
            </a:extLst>
          </p:cNvPr>
          <p:cNvPicPr>
            <a:picLocks noChangeAspect="1" noChangeArrowheads="1"/>
          </p:cNvPicPr>
          <p:nvPr/>
        </p:nvPicPr>
        <p:blipFill>
          <a:blip r:embed="rId101">
            <a:extLst>
              <a:ext uri="{28A0092B-C50C-407E-A947-70E740481C1C}">
                <a14:useLocalDpi xmlns:a14="http://schemas.microsoft.com/office/drawing/2010/main" val="0"/>
              </a:ext>
            </a:extLst>
          </a:blip>
          <a:srcRect/>
          <a:stretch>
            <a:fillRect/>
          </a:stretch>
        </p:blipFill>
        <p:spPr bwMode="auto">
          <a:xfrm>
            <a:off x="0" y="0"/>
            <a:ext cx="1016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268" name="Picture 244" descr="page1image9658048">
            <a:extLst>
              <a:ext uri="{FF2B5EF4-FFF2-40B4-BE49-F238E27FC236}">
                <a16:creationId xmlns:a16="http://schemas.microsoft.com/office/drawing/2014/main" id="{56A7AE9A-9342-364E-A530-87DC77BB8247}"/>
              </a:ext>
            </a:extLst>
          </p:cNvPr>
          <p:cNvPicPr>
            <a:picLocks noChangeAspect="1" noChangeArrowheads="1"/>
          </p:cNvPicPr>
          <p:nvPr/>
        </p:nvPicPr>
        <p:blipFill>
          <a:blip r:embed="rId102">
            <a:extLst>
              <a:ext uri="{28A0092B-C50C-407E-A947-70E740481C1C}">
                <a14:useLocalDpi xmlns:a14="http://schemas.microsoft.com/office/drawing/2010/main" val="0"/>
              </a:ext>
            </a:extLst>
          </a:blip>
          <a:srcRect/>
          <a:stretch>
            <a:fillRect/>
          </a:stretch>
        </p:blipFill>
        <p:spPr bwMode="auto">
          <a:xfrm>
            <a:off x="0" y="0"/>
            <a:ext cx="1016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269" name="Picture 245" descr="page1image9658240">
            <a:extLst>
              <a:ext uri="{FF2B5EF4-FFF2-40B4-BE49-F238E27FC236}">
                <a16:creationId xmlns:a16="http://schemas.microsoft.com/office/drawing/2014/main" id="{B62A505F-0992-2043-9A5B-DBA4583EC8B9}"/>
              </a:ext>
            </a:extLst>
          </p:cNvPr>
          <p:cNvPicPr>
            <a:picLocks noChangeAspect="1" noChangeArrowheads="1"/>
          </p:cNvPicPr>
          <p:nvPr/>
        </p:nvPicPr>
        <p:blipFill>
          <a:blip r:embed="rId103">
            <a:extLst>
              <a:ext uri="{28A0092B-C50C-407E-A947-70E740481C1C}">
                <a14:useLocalDpi xmlns:a14="http://schemas.microsoft.com/office/drawing/2010/main" val="0"/>
              </a:ext>
            </a:extLst>
          </a:blip>
          <a:srcRect/>
          <a:stretch>
            <a:fillRect/>
          </a:stretch>
        </p:blipFill>
        <p:spPr bwMode="auto">
          <a:xfrm>
            <a:off x="0" y="0"/>
            <a:ext cx="1524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270" name="Picture 246" descr="page1image9658432">
            <a:extLst>
              <a:ext uri="{FF2B5EF4-FFF2-40B4-BE49-F238E27FC236}">
                <a16:creationId xmlns:a16="http://schemas.microsoft.com/office/drawing/2014/main" id="{60F3FC28-1AD7-004E-A302-C93E2217CC0C}"/>
              </a:ext>
            </a:extLst>
          </p:cNvPr>
          <p:cNvPicPr>
            <a:picLocks noChangeAspect="1" noChangeArrowheads="1"/>
          </p:cNvPicPr>
          <p:nvPr/>
        </p:nvPicPr>
        <p:blipFill>
          <a:blip r:embed="rId104">
            <a:extLst>
              <a:ext uri="{28A0092B-C50C-407E-A947-70E740481C1C}">
                <a14:useLocalDpi xmlns:a14="http://schemas.microsoft.com/office/drawing/2010/main" val="0"/>
              </a:ext>
            </a:extLst>
          </a:blip>
          <a:srcRect/>
          <a:stretch>
            <a:fillRect/>
          </a:stretch>
        </p:blipFill>
        <p:spPr bwMode="auto">
          <a:xfrm>
            <a:off x="0" y="0"/>
            <a:ext cx="1143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271" name="Picture 247" descr="page1image9658624">
            <a:extLst>
              <a:ext uri="{FF2B5EF4-FFF2-40B4-BE49-F238E27FC236}">
                <a16:creationId xmlns:a16="http://schemas.microsoft.com/office/drawing/2014/main" id="{90D54FC7-E108-8048-97BD-E29032830C24}"/>
              </a:ext>
            </a:extLst>
          </p:cNvPr>
          <p:cNvPicPr>
            <a:picLocks noChangeAspect="1" noChangeArrowheads="1"/>
          </p:cNvPicPr>
          <p:nvPr/>
        </p:nvPicPr>
        <p:blipFill>
          <a:blip r:embed="rId105">
            <a:extLst>
              <a:ext uri="{28A0092B-C50C-407E-A947-70E740481C1C}">
                <a14:useLocalDpi xmlns:a14="http://schemas.microsoft.com/office/drawing/2010/main" val="0"/>
              </a:ext>
            </a:extLst>
          </a:blip>
          <a:srcRect/>
          <a:stretch>
            <a:fillRect/>
          </a:stretch>
        </p:blipFill>
        <p:spPr bwMode="auto">
          <a:xfrm>
            <a:off x="0" y="0"/>
            <a:ext cx="889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272" name="Picture 248" descr="page1image9658816">
            <a:extLst>
              <a:ext uri="{FF2B5EF4-FFF2-40B4-BE49-F238E27FC236}">
                <a16:creationId xmlns:a16="http://schemas.microsoft.com/office/drawing/2014/main" id="{FF90AF4D-307B-5B4E-8BCF-B795F72700A9}"/>
              </a:ext>
            </a:extLst>
          </p:cNvPr>
          <p:cNvPicPr>
            <a:picLocks noChangeAspect="1" noChangeArrowheads="1"/>
          </p:cNvPicPr>
          <p:nvPr/>
        </p:nvPicPr>
        <p:blipFill>
          <a:blip r:embed="rId106">
            <a:extLst>
              <a:ext uri="{28A0092B-C50C-407E-A947-70E740481C1C}">
                <a14:useLocalDpi xmlns:a14="http://schemas.microsoft.com/office/drawing/2010/main" val="0"/>
              </a:ext>
            </a:extLst>
          </a:blip>
          <a:srcRect/>
          <a:stretch>
            <a:fillRect/>
          </a:stretch>
        </p:blipFill>
        <p:spPr bwMode="auto">
          <a:xfrm>
            <a:off x="0" y="0"/>
            <a:ext cx="1143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273" name="Picture 249" descr="page1image9659008">
            <a:extLst>
              <a:ext uri="{FF2B5EF4-FFF2-40B4-BE49-F238E27FC236}">
                <a16:creationId xmlns:a16="http://schemas.microsoft.com/office/drawing/2014/main" id="{756FF96F-6CE1-7E49-87A8-D765714AB170}"/>
              </a:ext>
            </a:extLst>
          </p:cNvPr>
          <p:cNvPicPr>
            <a:picLocks noChangeAspect="1" noChangeArrowheads="1"/>
          </p:cNvPicPr>
          <p:nvPr/>
        </p:nvPicPr>
        <p:blipFill>
          <a:blip r:embed="rId107">
            <a:extLst>
              <a:ext uri="{28A0092B-C50C-407E-A947-70E740481C1C}">
                <a14:useLocalDpi xmlns:a14="http://schemas.microsoft.com/office/drawing/2010/main" val="0"/>
              </a:ext>
            </a:extLst>
          </a:blip>
          <a:srcRect/>
          <a:stretch>
            <a:fillRect/>
          </a:stretch>
        </p:blipFill>
        <p:spPr bwMode="auto">
          <a:xfrm>
            <a:off x="0" y="0"/>
            <a:ext cx="2032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274" name="Picture 250" descr="page1image9659200">
            <a:extLst>
              <a:ext uri="{FF2B5EF4-FFF2-40B4-BE49-F238E27FC236}">
                <a16:creationId xmlns:a16="http://schemas.microsoft.com/office/drawing/2014/main" id="{0C2DCB2B-254D-5643-B443-D4347E42DB22}"/>
              </a:ext>
            </a:extLst>
          </p:cNvPr>
          <p:cNvPicPr>
            <a:picLocks noChangeAspect="1" noChangeArrowheads="1"/>
          </p:cNvPicPr>
          <p:nvPr/>
        </p:nvPicPr>
        <p:blipFill>
          <a:blip r:embed="rId108">
            <a:extLst>
              <a:ext uri="{28A0092B-C50C-407E-A947-70E740481C1C}">
                <a14:useLocalDpi xmlns:a14="http://schemas.microsoft.com/office/drawing/2010/main" val="0"/>
              </a:ext>
            </a:extLst>
          </a:blip>
          <a:srcRect/>
          <a:stretch>
            <a:fillRect/>
          </a:stretch>
        </p:blipFill>
        <p:spPr bwMode="auto">
          <a:xfrm>
            <a:off x="0" y="0"/>
            <a:ext cx="127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275" name="Picture 251" descr="page1image9659392">
            <a:extLst>
              <a:ext uri="{FF2B5EF4-FFF2-40B4-BE49-F238E27FC236}">
                <a16:creationId xmlns:a16="http://schemas.microsoft.com/office/drawing/2014/main" id="{52AA13FD-1700-0D4D-8DDE-C9F8CB82798F}"/>
              </a:ext>
            </a:extLst>
          </p:cNvPr>
          <p:cNvPicPr>
            <a:picLocks noChangeAspect="1" noChangeArrowheads="1"/>
          </p:cNvPicPr>
          <p:nvPr/>
        </p:nvPicPr>
        <p:blipFill>
          <a:blip r:embed="rId109">
            <a:extLst>
              <a:ext uri="{28A0092B-C50C-407E-A947-70E740481C1C}">
                <a14:useLocalDpi xmlns:a14="http://schemas.microsoft.com/office/drawing/2010/main" val="0"/>
              </a:ext>
            </a:extLst>
          </a:blip>
          <a:srcRect/>
          <a:stretch>
            <a:fillRect/>
          </a:stretch>
        </p:blipFill>
        <p:spPr bwMode="auto">
          <a:xfrm>
            <a:off x="0" y="0"/>
            <a:ext cx="1016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1276" name="Picture 252" descr="page1image24234512">
            <a:extLst>
              <a:ext uri="{FF2B5EF4-FFF2-40B4-BE49-F238E27FC236}">
                <a16:creationId xmlns:a16="http://schemas.microsoft.com/office/drawing/2014/main" id="{58A18926-98C7-1143-BA7C-EEA7B643081B}"/>
              </a:ext>
            </a:extLst>
          </p:cNvPr>
          <p:cNvPicPr>
            <a:picLocks noChangeAspect="1" noChangeArrowheads="1"/>
          </p:cNvPicPr>
          <p:nvPr/>
        </p:nvPicPr>
        <p:blipFill>
          <a:blip r:embed="rId110">
            <a:extLst>
              <a:ext uri="{28A0092B-C50C-407E-A947-70E740481C1C}">
                <a14:useLocalDpi xmlns:a14="http://schemas.microsoft.com/office/drawing/2010/main" val="0"/>
              </a:ext>
            </a:extLst>
          </a:blip>
          <a:srcRect/>
          <a:stretch>
            <a:fillRect/>
          </a:stretch>
        </p:blipFill>
        <p:spPr bwMode="auto">
          <a:xfrm>
            <a:off x="0" y="0"/>
            <a:ext cx="2032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277" name="Picture 253" descr="page1image9659968">
            <a:extLst>
              <a:ext uri="{FF2B5EF4-FFF2-40B4-BE49-F238E27FC236}">
                <a16:creationId xmlns:a16="http://schemas.microsoft.com/office/drawing/2014/main" id="{68D14D4B-BF0F-154E-BB08-B6FA17DCAB3B}"/>
              </a:ext>
            </a:extLst>
          </p:cNvPr>
          <p:cNvPicPr>
            <a:picLocks noChangeAspect="1" noChangeArrowheads="1"/>
          </p:cNvPicPr>
          <p:nvPr/>
        </p:nvPicPr>
        <p:blipFill>
          <a:blip r:embed="rId111">
            <a:extLst>
              <a:ext uri="{28A0092B-C50C-407E-A947-70E740481C1C}">
                <a14:useLocalDpi xmlns:a14="http://schemas.microsoft.com/office/drawing/2010/main" val="0"/>
              </a:ext>
            </a:extLst>
          </a:blip>
          <a:srcRect/>
          <a:stretch>
            <a:fillRect/>
          </a:stretch>
        </p:blipFill>
        <p:spPr bwMode="auto">
          <a:xfrm>
            <a:off x="0" y="0"/>
            <a:ext cx="508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278" name="Picture 254" descr="page1image9660160">
            <a:extLst>
              <a:ext uri="{FF2B5EF4-FFF2-40B4-BE49-F238E27FC236}">
                <a16:creationId xmlns:a16="http://schemas.microsoft.com/office/drawing/2014/main" id="{D003AE90-4B1A-DB42-B496-C340EC8CA8E3}"/>
              </a:ext>
            </a:extLst>
          </p:cNvPr>
          <p:cNvPicPr>
            <a:picLocks noChangeAspect="1" noChangeArrowheads="1"/>
          </p:cNvPicPr>
          <p:nvPr/>
        </p:nvPicPr>
        <p:blipFill>
          <a:blip r:embed="rId112">
            <a:extLst>
              <a:ext uri="{28A0092B-C50C-407E-A947-70E740481C1C}">
                <a14:useLocalDpi xmlns:a14="http://schemas.microsoft.com/office/drawing/2010/main" val="0"/>
              </a:ext>
            </a:extLst>
          </a:blip>
          <a:srcRect/>
          <a:stretch>
            <a:fillRect/>
          </a:stretch>
        </p:blipFill>
        <p:spPr bwMode="auto">
          <a:xfrm>
            <a:off x="0" y="0"/>
            <a:ext cx="508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279" name="Picture 255" descr="page1image9660352">
            <a:extLst>
              <a:ext uri="{FF2B5EF4-FFF2-40B4-BE49-F238E27FC236}">
                <a16:creationId xmlns:a16="http://schemas.microsoft.com/office/drawing/2014/main" id="{6C3B47C1-ECB3-974B-B308-6A621087F343}"/>
              </a:ext>
            </a:extLst>
          </p:cNvPr>
          <p:cNvPicPr>
            <a:picLocks noChangeAspect="1" noChangeArrowheads="1"/>
          </p:cNvPicPr>
          <p:nvPr/>
        </p:nvPicPr>
        <p:blipFill>
          <a:blip r:embed="rId113">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80" name="Picture 256" descr="page1image9660544">
            <a:extLst>
              <a:ext uri="{FF2B5EF4-FFF2-40B4-BE49-F238E27FC236}">
                <a16:creationId xmlns:a16="http://schemas.microsoft.com/office/drawing/2014/main" id="{3C23C33A-8578-A548-9176-4A632BBDC79D}"/>
              </a:ext>
            </a:extLst>
          </p:cNvPr>
          <p:cNvPicPr>
            <a:picLocks noChangeAspect="1" noChangeArrowheads="1"/>
          </p:cNvPicPr>
          <p:nvPr/>
        </p:nvPicPr>
        <p:blipFill>
          <a:blip r:embed="rId114">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81" name="Picture 257" descr="page1image9660736">
            <a:extLst>
              <a:ext uri="{FF2B5EF4-FFF2-40B4-BE49-F238E27FC236}">
                <a16:creationId xmlns:a16="http://schemas.microsoft.com/office/drawing/2014/main" id="{7E154A2C-DC21-1A4D-91BA-EC4896B3983B}"/>
              </a:ext>
            </a:extLst>
          </p:cNvPr>
          <p:cNvPicPr>
            <a:picLocks noChangeAspect="1" noChangeArrowheads="1"/>
          </p:cNvPicPr>
          <p:nvPr/>
        </p:nvPicPr>
        <p:blipFill>
          <a:blip r:embed="rId115">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82" name="Picture 258" descr="page1image9660928">
            <a:extLst>
              <a:ext uri="{FF2B5EF4-FFF2-40B4-BE49-F238E27FC236}">
                <a16:creationId xmlns:a16="http://schemas.microsoft.com/office/drawing/2014/main" id="{579E9343-C9F8-DE4F-A107-753E21439D7D}"/>
              </a:ext>
            </a:extLst>
          </p:cNvPr>
          <p:cNvPicPr>
            <a:picLocks noChangeAspect="1" noChangeArrowheads="1"/>
          </p:cNvPicPr>
          <p:nvPr/>
        </p:nvPicPr>
        <p:blipFill>
          <a:blip r:embed="rId116">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83" name="Picture 259" descr="page1image9661120">
            <a:extLst>
              <a:ext uri="{FF2B5EF4-FFF2-40B4-BE49-F238E27FC236}">
                <a16:creationId xmlns:a16="http://schemas.microsoft.com/office/drawing/2014/main" id="{4BF1E174-E251-1D48-A394-FED2552F6E88}"/>
              </a:ext>
            </a:extLst>
          </p:cNvPr>
          <p:cNvPicPr>
            <a:picLocks noChangeAspect="1" noChangeArrowheads="1"/>
          </p:cNvPicPr>
          <p:nvPr/>
        </p:nvPicPr>
        <p:blipFill>
          <a:blip r:embed="rId117">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84" name="Picture 260" descr="page1image9661312">
            <a:extLst>
              <a:ext uri="{FF2B5EF4-FFF2-40B4-BE49-F238E27FC236}">
                <a16:creationId xmlns:a16="http://schemas.microsoft.com/office/drawing/2014/main" id="{B816EC15-CC20-A74F-8CF3-FEFFEC11153F}"/>
              </a:ext>
            </a:extLst>
          </p:cNvPr>
          <p:cNvPicPr>
            <a:picLocks noChangeAspect="1" noChangeArrowheads="1"/>
          </p:cNvPicPr>
          <p:nvPr/>
        </p:nvPicPr>
        <p:blipFill>
          <a:blip r:embed="rId115">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85" name="Picture 261" descr="page1image9661504">
            <a:extLst>
              <a:ext uri="{FF2B5EF4-FFF2-40B4-BE49-F238E27FC236}">
                <a16:creationId xmlns:a16="http://schemas.microsoft.com/office/drawing/2014/main" id="{774C31D1-2D4E-B24F-ADEC-918BCCB45FEB}"/>
              </a:ext>
            </a:extLst>
          </p:cNvPr>
          <p:cNvPicPr>
            <a:picLocks noChangeAspect="1" noChangeArrowheads="1"/>
          </p:cNvPicPr>
          <p:nvPr/>
        </p:nvPicPr>
        <p:blipFill>
          <a:blip r:embed="rId118">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86" name="Picture 262" descr="page1image9661696">
            <a:extLst>
              <a:ext uri="{FF2B5EF4-FFF2-40B4-BE49-F238E27FC236}">
                <a16:creationId xmlns:a16="http://schemas.microsoft.com/office/drawing/2014/main" id="{97A0B625-320D-2246-9E42-A85DB70B2A8A}"/>
              </a:ext>
            </a:extLst>
          </p:cNvPr>
          <p:cNvPicPr>
            <a:picLocks noChangeAspect="1" noChangeArrowheads="1"/>
          </p:cNvPicPr>
          <p:nvPr/>
        </p:nvPicPr>
        <p:blipFill>
          <a:blip r:embed="rId119">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87" name="Picture 263" descr="page1image9661888">
            <a:extLst>
              <a:ext uri="{FF2B5EF4-FFF2-40B4-BE49-F238E27FC236}">
                <a16:creationId xmlns:a16="http://schemas.microsoft.com/office/drawing/2014/main" id="{BEE22C99-3BD7-4E45-9225-CEE21CB1709E}"/>
              </a:ext>
            </a:extLst>
          </p:cNvPr>
          <p:cNvPicPr>
            <a:picLocks noChangeAspect="1" noChangeArrowheads="1"/>
          </p:cNvPicPr>
          <p:nvPr/>
        </p:nvPicPr>
        <p:blipFill>
          <a:blip r:embed="rId120">
            <a:extLst>
              <a:ext uri="{28A0092B-C50C-407E-A947-70E740481C1C}">
                <a14:useLocalDpi xmlns:a14="http://schemas.microsoft.com/office/drawing/2010/main" val="0"/>
              </a:ext>
            </a:extLst>
          </a:blip>
          <a:srcRect/>
          <a:stretch>
            <a:fillRect/>
          </a:stretch>
        </p:blipFill>
        <p:spPr bwMode="auto">
          <a:xfrm>
            <a:off x="0" y="0"/>
            <a:ext cx="508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88" name="Picture 264" descr="page1image9662080">
            <a:extLst>
              <a:ext uri="{FF2B5EF4-FFF2-40B4-BE49-F238E27FC236}">
                <a16:creationId xmlns:a16="http://schemas.microsoft.com/office/drawing/2014/main" id="{1C69B45F-8EEF-3746-A7B8-49D96B2F8871}"/>
              </a:ext>
            </a:extLst>
          </p:cNvPr>
          <p:cNvPicPr>
            <a:picLocks noChangeAspect="1" noChangeArrowheads="1"/>
          </p:cNvPicPr>
          <p:nvPr/>
        </p:nvPicPr>
        <p:blipFill>
          <a:blip r:embed="rId121">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89" name="Picture 265" descr="page1image9662272">
            <a:extLst>
              <a:ext uri="{FF2B5EF4-FFF2-40B4-BE49-F238E27FC236}">
                <a16:creationId xmlns:a16="http://schemas.microsoft.com/office/drawing/2014/main" id="{70D57B23-969A-D142-99FE-A580452B8463}"/>
              </a:ext>
            </a:extLst>
          </p:cNvPr>
          <p:cNvPicPr>
            <a:picLocks noChangeAspect="1" noChangeArrowheads="1"/>
          </p:cNvPicPr>
          <p:nvPr/>
        </p:nvPicPr>
        <p:blipFill>
          <a:blip r:embed="rId122">
            <a:extLst>
              <a:ext uri="{28A0092B-C50C-407E-A947-70E740481C1C}">
                <a14:useLocalDpi xmlns:a14="http://schemas.microsoft.com/office/drawing/2010/main" val="0"/>
              </a:ext>
            </a:extLst>
          </a:blip>
          <a:srcRect/>
          <a:stretch>
            <a:fillRect/>
          </a:stretch>
        </p:blipFill>
        <p:spPr bwMode="auto">
          <a:xfrm>
            <a:off x="0" y="0"/>
            <a:ext cx="127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90" name="Picture 266" descr="page1image9662464">
            <a:extLst>
              <a:ext uri="{FF2B5EF4-FFF2-40B4-BE49-F238E27FC236}">
                <a16:creationId xmlns:a16="http://schemas.microsoft.com/office/drawing/2014/main" id="{3EA74AD7-5628-4E45-89D0-084AF98EABEB}"/>
              </a:ext>
            </a:extLst>
          </p:cNvPr>
          <p:cNvPicPr>
            <a:picLocks noChangeAspect="1" noChangeArrowheads="1"/>
          </p:cNvPicPr>
          <p:nvPr/>
        </p:nvPicPr>
        <p:blipFill>
          <a:blip r:embed="rId123">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91" name="Picture 267" descr="page1image9662656">
            <a:extLst>
              <a:ext uri="{FF2B5EF4-FFF2-40B4-BE49-F238E27FC236}">
                <a16:creationId xmlns:a16="http://schemas.microsoft.com/office/drawing/2014/main" id="{EF2C6218-08EE-C948-AD58-8E8EB933A1CC}"/>
              </a:ext>
            </a:extLst>
          </p:cNvPr>
          <p:cNvPicPr>
            <a:picLocks noChangeAspect="1" noChangeArrowheads="1"/>
          </p:cNvPicPr>
          <p:nvPr/>
        </p:nvPicPr>
        <p:blipFill>
          <a:blip r:embed="rId124">
            <a:extLst>
              <a:ext uri="{28A0092B-C50C-407E-A947-70E740481C1C}">
                <a14:useLocalDpi xmlns:a14="http://schemas.microsoft.com/office/drawing/2010/main" val="0"/>
              </a:ext>
            </a:extLst>
          </a:blip>
          <a:srcRect/>
          <a:stretch>
            <a:fillRect/>
          </a:stretch>
        </p:blipFill>
        <p:spPr bwMode="auto">
          <a:xfrm>
            <a:off x="0" y="0"/>
            <a:ext cx="762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92" name="Picture 268" descr="page1image9662848">
            <a:extLst>
              <a:ext uri="{FF2B5EF4-FFF2-40B4-BE49-F238E27FC236}">
                <a16:creationId xmlns:a16="http://schemas.microsoft.com/office/drawing/2014/main" id="{1ABFF438-F366-5644-84CC-220CAE65C44F}"/>
              </a:ext>
            </a:extLst>
          </p:cNvPr>
          <p:cNvPicPr>
            <a:picLocks noChangeAspect="1" noChangeArrowheads="1"/>
          </p:cNvPicPr>
          <p:nvPr/>
        </p:nvPicPr>
        <p:blipFill>
          <a:blip r:embed="rId125">
            <a:extLst>
              <a:ext uri="{28A0092B-C50C-407E-A947-70E740481C1C}">
                <a14:useLocalDpi xmlns:a14="http://schemas.microsoft.com/office/drawing/2010/main" val="0"/>
              </a:ext>
            </a:extLst>
          </a:blip>
          <a:srcRect/>
          <a:stretch>
            <a:fillRect/>
          </a:stretch>
        </p:blipFill>
        <p:spPr bwMode="auto">
          <a:xfrm>
            <a:off x="0" y="0"/>
            <a:ext cx="508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93" name="Picture 269" descr="page1image9663040">
            <a:extLst>
              <a:ext uri="{FF2B5EF4-FFF2-40B4-BE49-F238E27FC236}">
                <a16:creationId xmlns:a16="http://schemas.microsoft.com/office/drawing/2014/main" id="{1A8DFE4A-E42D-BA45-921F-D7EC99906C7C}"/>
              </a:ext>
            </a:extLst>
          </p:cNvPr>
          <p:cNvPicPr>
            <a:picLocks noChangeAspect="1" noChangeArrowheads="1"/>
          </p:cNvPicPr>
          <p:nvPr/>
        </p:nvPicPr>
        <p:blipFill>
          <a:blip r:embed="rId126">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94" name="Picture 270" descr="page1image9663232">
            <a:extLst>
              <a:ext uri="{FF2B5EF4-FFF2-40B4-BE49-F238E27FC236}">
                <a16:creationId xmlns:a16="http://schemas.microsoft.com/office/drawing/2014/main" id="{45150949-B60E-4E4B-82E9-145ACFA669BD}"/>
              </a:ext>
            </a:extLst>
          </p:cNvPr>
          <p:cNvPicPr>
            <a:picLocks noChangeAspect="1" noChangeArrowheads="1"/>
          </p:cNvPicPr>
          <p:nvPr/>
        </p:nvPicPr>
        <p:blipFill>
          <a:blip r:embed="rId127">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95" name="Picture 271" descr="page1image9663424">
            <a:extLst>
              <a:ext uri="{FF2B5EF4-FFF2-40B4-BE49-F238E27FC236}">
                <a16:creationId xmlns:a16="http://schemas.microsoft.com/office/drawing/2014/main" id="{CC0137E2-49FB-0041-870A-6F8FE8EDA9A4}"/>
              </a:ext>
            </a:extLst>
          </p:cNvPr>
          <p:cNvPicPr>
            <a:picLocks noChangeAspect="1" noChangeArrowheads="1"/>
          </p:cNvPicPr>
          <p:nvPr/>
        </p:nvPicPr>
        <p:blipFill>
          <a:blip r:embed="rId128">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96" name="Picture 272" descr="page1image9663616">
            <a:extLst>
              <a:ext uri="{FF2B5EF4-FFF2-40B4-BE49-F238E27FC236}">
                <a16:creationId xmlns:a16="http://schemas.microsoft.com/office/drawing/2014/main" id="{7A56E8B2-33DB-C541-878F-837633137EF5}"/>
              </a:ext>
            </a:extLst>
          </p:cNvPr>
          <p:cNvPicPr>
            <a:picLocks noChangeAspect="1" noChangeArrowheads="1"/>
          </p:cNvPicPr>
          <p:nvPr/>
        </p:nvPicPr>
        <p:blipFill>
          <a:blip r:embed="rId122">
            <a:extLst>
              <a:ext uri="{28A0092B-C50C-407E-A947-70E740481C1C}">
                <a14:useLocalDpi xmlns:a14="http://schemas.microsoft.com/office/drawing/2010/main" val="0"/>
              </a:ext>
            </a:extLst>
          </a:blip>
          <a:srcRect/>
          <a:stretch>
            <a:fillRect/>
          </a:stretch>
        </p:blipFill>
        <p:spPr bwMode="auto">
          <a:xfrm>
            <a:off x="0" y="0"/>
            <a:ext cx="127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97" name="Picture 273" descr="page1image9664000">
            <a:extLst>
              <a:ext uri="{FF2B5EF4-FFF2-40B4-BE49-F238E27FC236}">
                <a16:creationId xmlns:a16="http://schemas.microsoft.com/office/drawing/2014/main" id="{C3DDD422-5082-304B-8FF0-205C84E094C6}"/>
              </a:ext>
            </a:extLst>
          </p:cNvPr>
          <p:cNvPicPr>
            <a:picLocks noChangeAspect="1" noChangeArrowheads="1"/>
          </p:cNvPicPr>
          <p:nvPr/>
        </p:nvPicPr>
        <p:blipFill>
          <a:blip r:embed="rId129">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98" name="Picture 274" descr="page1image9664192">
            <a:extLst>
              <a:ext uri="{FF2B5EF4-FFF2-40B4-BE49-F238E27FC236}">
                <a16:creationId xmlns:a16="http://schemas.microsoft.com/office/drawing/2014/main" id="{4E37F7C9-582F-C642-AF24-8714FC2A5425}"/>
              </a:ext>
            </a:extLst>
          </p:cNvPr>
          <p:cNvPicPr>
            <a:picLocks noChangeAspect="1" noChangeArrowheads="1"/>
          </p:cNvPicPr>
          <p:nvPr/>
        </p:nvPicPr>
        <p:blipFill>
          <a:blip r:embed="rId130">
            <a:extLst>
              <a:ext uri="{28A0092B-C50C-407E-A947-70E740481C1C}">
                <a14:useLocalDpi xmlns:a14="http://schemas.microsoft.com/office/drawing/2010/main" val="0"/>
              </a:ext>
            </a:extLst>
          </a:blip>
          <a:srcRect/>
          <a:stretch>
            <a:fillRect/>
          </a:stretch>
        </p:blipFill>
        <p:spPr bwMode="auto">
          <a:xfrm>
            <a:off x="0" y="0"/>
            <a:ext cx="635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299" name="Picture 275" descr="page1image9664384">
            <a:extLst>
              <a:ext uri="{FF2B5EF4-FFF2-40B4-BE49-F238E27FC236}">
                <a16:creationId xmlns:a16="http://schemas.microsoft.com/office/drawing/2014/main" id="{9DA1D2C4-7BDD-BB47-832B-3E42696067B5}"/>
              </a:ext>
            </a:extLst>
          </p:cNvPr>
          <p:cNvPicPr>
            <a:picLocks noChangeAspect="1" noChangeArrowheads="1"/>
          </p:cNvPicPr>
          <p:nvPr/>
        </p:nvPicPr>
        <p:blipFill>
          <a:blip r:embed="rId130">
            <a:extLst>
              <a:ext uri="{28A0092B-C50C-407E-A947-70E740481C1C}">
                <a14:useLocalDpi xmlns:a14="http://schemas.microsoft.com/office/drawing/2010/main" val="0"/>
              </a:ext>
            </a:extLst>
          </a:blip>
          <a:srcRect/>
          <a:stretch>
            <a:fillRect/>
          </a:stretch>
        </p:blipFill>
        <p:spPr bwMode="auto">
          <a:xfrm>
            <a:off x="0" y="0"/>
            <a:ext cx="635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300" name="Picture 276" descr="page1image9664576">
            <a:extLst>
              <a:ext uri="{FF2B5EF4-FFF2-40B4-BE49-F238E27FC236}">
                <a16:creationId xmlns:a16="http://schemas.microsoft.com/office/drawing/2014/main" id="{F2FBE446-1461-E249-8230-E22EBE62CC9F}"/>
              </a:ext>
            </a:extLst>
          </p:cNvPr>
          <p:cNvPicPr>
            <a:picLocks noChangeAspect="1" noChangeArrowheads="1"/>
          </p:cNvPicPr>
          <p:nvPr/>
        </p:nvPicPr>
        <p:blipFill>
          <a:blip r:embed="rId131">
            <a:extLst>
              <a:ext uri="{28A0092B-C50C-407E-A947-70E740481C1C}">
                <a14:useLocalDpi xmlns:a14="http://schemas.microsoft.com/office/drawing/2010/main" val="0"/>
              </a:ext>
            </a:extLst>
          </a:blip>
          <a:srcRect/>
          <a:stretch>
            <a:fillRect/>
          </a:stretch>
        </p:blipFill>
        <p:spPr bwMode="auto">
          <a:xfrm>
            <a:off x="0" y="0"/>
            <a:ext cx="889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301" name="Picture 277" descr="page1image9664768">
            <a:extLst>
              <a:ext uri="{FF2B5EF4-FFF2-40B4-BE49-F238E27FC236}">
                <a16:creationId xmlns:a16="http://schemas.microsoft.com/office/drawing/2014/main" id="{3085BBD2-6416-4041-BF71-BC731750CB35}"/>
              </a:ext>
            </a:extLst>
          </p:cNvPr>
          <p:cNvPicPr>
            <a:picLocks noChangeAspect="1" noChangeArrowheads="1"/>
          </p:cNvPicPr>
          <p:nvPr/>
        </p:nvPicPr>
        <p:blipFill>
          <a:blip r:embed="rId132">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302" name="Picture 278" descr="page1image9664960">
            <a:extLst>
              <a:ext uri="{FF2B5EF4-FFF2-40B4-BE49-F238E27FC236}">
                <a16:creationId xmlns:a16="http://schemas.microsoft.com/office/drawing/2014/main" id="{90C7A441-726F-A34F-9829-6F5A4C8EFD45}"/>
              </a:ext>
            </a:extLst>
          </p:cNvPr>
          <p:cNvPicPr>
            <a:picLocks noChangeAspect="1" noChangeArrowheads="1"/>
          </p:cNvPicPr>
          <p:nvPr/>
        </p:nvPicPr>
        <p:blipFill>
          <a:blip r:embed="rId133">
            <a:extLst>
              <a:ext uri="{28A0092B-C50C-407E-A947-70E740481C1C}">
                <a14:useLocalDpi xmlns:a14="http://schemas.microsoft.com/office/drawing/2010/main" val="0"/>
              </a:ext>
            </a:extLst>
          </a:blip>
          <a:srcRect/>
          <a:stretch>
            <a:fillRect/>
          </a:stretch>
        </p:blipFill>
        <p:spPr bwMode="auto">
          <a:xfrm>
            <a:off x="0" y="0"/>
            <a:ext cx="508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303" name="Picture 279" descr="page1image9665152">
            <a:extLst>
              <a:ext uri="{FF2B5EF4-FFF2-40B4-BE49-F238E27FC236}">
                <a16:creationId xmlns:a16="http://schemas.microsoft.com/office/drawing/2014/main" id="{34F7058E-CF87-DC4B-BC0F-336559D1EA47}"/>
              </a:ext>
            </a:extLst>
          </p:cNvPr>
          <p:cNvPicPr>
            <a:picLocks noChangeAspect="1" noChangeArrowheads="1"/>
          </p:cNvPicPr>
          <p:nvPr/>
        </p:nvPicPr>
        <p:blipFill>
          <a:blip r:embed="rId134">
            <a:extLst>
              <a:ext uri="{28A0092B-C50C-407E-A947-70E740481C1C}">
                <a14:useLocalDpi xmlns:a14="http://schemas.microsoft.com/office/drawing/2010/main" val="0"/>
              </a:ext>
            </a:extLst>
          </a:blip>
          <a:srcRect/>
          <a:stretch>
            <a:fillRect/>
          </a:stretch>
        </p:blipFill>
        <p:spPr bwMode="auto">
          <a:xfrm>
            <a:off x="0" y="0"/>
            <a:ext cx="635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304" name="Picture 280" descr="page1image9665344">
            <a:extLst>
              <a:ext uri="{FF2B5EF4-FFF2-40B4-BE49-F238E27FC236}">
                <a16:creationId xmlns:a16="http://schemas.microsoft.com/office/drawing/2014/main" id="{F94DEF8B-9589-6F42-8179-D0CC342BC756}"/>
              </a:ext>
            </a:extLst>
          </p:cNvPr>
          <p:cNvPicPr>
            <a:picLocks noChangeAspect="1" noChangeArrowheads="1"/>
          </p:cNvPicPr>
          <p:nvPr/>
        </p:nvPicPr>
        <p:blipFill>
          <a:blip r:embed="rId135">
            <a:extLst>
              <a:ext uri="{28A0092B-C50C-407E-A947-70E740481C1C}">
                <a14:useLocalDpi xmlns:a14="http://schemas.microsoft.com/office/drawing/2010/main" val="0"/>
              </a:ext>
            </a:extLst>
          </a:blip>
          <a:srcRect/>
          <a:stretch>
            <a:fillRect/>
          </a:stretch>
        </p:blipFill>
        <p:spPr bwMode="auto">
          <a:xfrm>
            <a:off x="0" y="0"/>
            <a:ext cx="127000" cy="7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3333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6;p16">
            <a:extLst>
              <a:ext uri="{FF2B5EF4-FFF2-40B4-BE49-F238E27FC236}">
                <a16:creationId xmlns:a16="http://schemas.microsoft.com/office/drawing/2014/main" id="{AA4C4E54-C650-754F-8041-158DA8DD0B8C}"/>
              </a:ext>
            </a:extLst>
          </p:cNvPr>
          <p:cNvSpPr txBox="1">
            <a:spLocks noGrp="1"/>
          </p:cNvSpPr>
          <p:nvPr>
            <p:ph type="title"/>
          </p:nvPr>
        </p:nvSpPr>
        <p:spPr>
          <a:xfrm>
            <a:off x="210099" y="368551"/>
            <a:ext cx="85206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a:t>Summary of opioid prescriptions rates</a:t>
            </a:r>
            <a:endParaRPr sz="2800" b="1" dirty="0"/>
          </a:p>
        </p:txBody>
      </p:sp>
      <p:pic>
        <p:nvPicPr>
          <p:cNvPr id="5" name="Picture 4">
            <a:extLst>
              <a:ext uri="{FF2B5EF4-FFF2-40B4-BE49-F238E27FC236}">
                <a16:creationId xmlns:a16="http://schemas.microsoft.com/office/drawing/2014/main" id="{9955072F-4CFD-A24A-A93B-BCE2CD43FE48}"/>
              </a:ext>
            </a:extLst>
          </p:cNvPr>
          <p:cNvPicPr>
            <a:picLocks noChangeAspect="1"/>
          </p:cNvPicPr>
          <p:nvPr/>
        </p:nvPicPr>
        <p:blipFill rotWithShape="1">
          <a:blip r:embed="rId2"/>
          <a:srcRect b="81578"/>
          <a:stretch/>
        </p:blipFill>
        <p:spPr>
          <a:xfrm>
            <a:off x="0" y="6520167"/>
            <a:ext cx="4470400" cy="416864"/>
          </a:xfrm>
          <a:prstGeom prst="rect">
            <a:avLst/>
          </a:prstGeom>
        </p:spPr>
      </p:pic>
      <p:sp>
        <p:nvSpPr>
          <p:cNvPr id="7" name="Google Shape;71;p15">
            <a:extLst>
              <a:ext uri="{FF2B5EF4-FFF2-40B4-BE49-F238E27FC236}">
                <a16:creationId xmlns:a16="http://schemas.microsoft.com/office/drawing/2014/main" id="{A57EC635-8D7D-A74A-A3B3-4EA6D65C53C2}"/>
              </a:ext>
            </a:extLst>
          </p:cNvPr>
          <p:cNvSpPr txBox="1">
            <a:spLocks/>
          </p:cNvSpPr>
          <p:nvPr/>
        </p:nvSpPr>
        <p:spPr>
          <a:xfrm>
            <a:off x="658685" y="991951"/>
            <a:ext cx="7623427" cy="42230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Source Sans Pro"/>
              <a:buChar char="●"/>
              <a:defRPr sz="1800" b="0" i="0" u="none" strike="noStrike" cap="none">
                <a:solidFill>
                  <a:schemeClr val="lt2"/>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9pPr>
          </a:lstStyle>
          <a:p>
            <a:pPr>
              <a:buFont typeface="Wingdings" pitchFamily="2" charset="2"/>
              <a:buChar char="v"/>
            </a:pPr>
            <a:r>
              <a:rPr lang="en-US" dirty="0">
                <a:solidFill>
                  <a:schemeClr val="bg1"/>
                </a:solidFill>
              </a:rPr>
              <a:t>50% of the top 30 prescribing specialty are surgery related</a:t>
            </a:r>
          </a:p>
          <a:p>
            <a:pPr>
              <a:buFont typeface="Wingdings" pitchFamily="2" charset="2"/>
              <a:buChar char="v"/>
            </a:pPr>
            <a:endParaRPr lang="en-US" dirty="0">
              <a:solidFill>
                <a:schemeClr val="bg1"/>
              </a:solidFill>
            </a:endParaRPr>
          </a:p>
          <a:p>
            <a:pPr>
              <a:buFont typeface="Wingdings" pitchFamily="2" charset="2"/>
              <a:buChar char="v"/>
            </a:pPr>
            <a:r>
              <a:rPr lang="en-US" dirty="0">
                <a:solidFill>
                  <a:schemeClr val="bg1"/>
                </a:solidFill>
              </a:rPr>
              <a:t>The northeast region had the highest total rate of prescription </a:t>
            </a:r>
          </a:p>
          <a:p>
            <a:pPr lvl="1">
              <a:buFont typeface="Wingdings" pitchFamily="2" charset="2"/>
              <a:buChar char="Ø"/>
            </a:pPr>
            <a:r>
              <a:rPr lang="en-US" dirty="0">
                <a:solidFill>
                  <a:schemeClr val="bg1"/>
                </a:solidFill>
              </a:rPr>
              <a:t>but the lowest rate of prescription per state</a:t>
            </a:r>
          </a:p>
          <a:p>
            <a:pPr lvl="1">
              <a:buFont typeface="Wingdings" pitchFamily="2" charset="2"/>
              <a:buChar char="v"/>
            </a:pPr>
            <a:endParaRPr lang="en-US" dirty="0">
              <a:solidFill>
                <a:schemeClr val="bg1"/>
              </a:solidFill>
            </a:endParaRPr>
          </a:p>
          <a:p>
            <a:pPr>
              <a:buFont typeface="Wingdings" pitchFamily="2" charset="2"/>
              <a:buChar char="v"/>
            </a:pPr>
            <a:r>
              <a:rPr lang="en-US" dirty="0">
                <a:solidFill>
                  <a:schemeClr val="bg1"/>
                </a:solidFill>
              </a:rPr>
              <a:t>The biggest changes in rate of prescription were observed in the eastern region of the country</a:t>
            </a:r>
          </a:p>
          <a:p>
            <a:pPr>
              <a:buFont typeface="Wingdings" pitchFamily="2" charset="2"/>
              <a:buChar char="v"/>
            </a:pPr>
            <a:endParaRPr lang="en-US" dirty="0">
              <a:solidFill>
                <a:schemeClr val="bg1"/>
              </a:solidFill>
            </a:endParaRPr>
          </a:p>
          <a:p>
            <a:pPr marL="285750" marR="0" lvl="0" indent="-285750" algn="l" defTabSz="914400" rtl="0" eaLnBrk="1" fontAlgn="auto" latinLnBrk="0" hangingPunct="1">
              <a:lnSpc>
                <a:spcPct val="115000"/>
              </a:lnSpc>
              <a:spcBef>
                <a:spcPts val="0"/>
              </a:spcBef>
              <a:spcAft>
                <a:spcPts val="1600"/>
              </a:spcAft>
              <a:buClr>
                <a:srgbClr val="7F7F7F"/>
              </a:buClr>
              <a:buSzPts val="1800"/>
              <a:buFont typeface="Wingdings" pitchFamily="2" charset="2"/>
              <a:buChar char="v"/>
              <a:tabLst/>
              <a:defRPr/>
            </a:pPr>
            <a:endParaRPr kumimoji="0" lang="en-US" sz="1800" b="0" i="0" u="none" strike="noStrike" kern="0" cap="none" spc="0" normalizeH="0" baseline="0" noProof="0" dirty="0">
              <a:ln>
                <a:noFill/>
              </a:ln>
              <a:solidFill>
                <a:schemeClr val="bg1"/>
              </a:solidFill>
              <a:effectLst/>
              <a:uLnTx/>
              <a:uFillTx/>
              <a:latin typeface="Source Sans Pro"/>
              <a:ea typeface="Source Sans Pro"/>
              <a:sym typeface="Source Sans Pro"/>
            </a:endParaRPr>
          </a:p>
        </p:txBody>
      </p:sp>
    </p:spTree>
    <p:extLst>
      <p:ext uri="{BB962C8B-B14F-4D97-AF65-F5344CB8AC3E}">
        <p14:creationId xmlns:p14="http://schemas.microsoft.com/office/powerpoint/2010/main" val="104304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229037-DB07-8C44-8908-4EA6C7AF8932}"/>
              </a:ext>
            </a:extLst>
          </p:cNvPr>
          <p:cNvSpPr txBox="1">
            <a:spLocks/>
          </p:cNvSpPr>
          <p:nvPr/>
        </p:nvSpPr>
        <p:spPr>
          <a:xfrm>
            <a:off x="559278" y="2833067"/>
            <a:ext cx="8207103" cy="1512356"/>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What is the demographic breakdown of OD in the US</a:t>
            </a:r>
          </a:p>
        </p:txBody>
      </p:sp>
      <p:pic>
        <p:nvPicPr>
          <p:cNvPr id="4" name="Picture 3">
            <a:extLst>
              <a:ext uri="{FF2B5EF4-FFF2-40B4-BE49-F238E27FC236}">
                <a16:creationId xmlns:a16="http://schemas.microsoft.com/office/drawing/2014/main" id="{424F3E85-2A90-E94E-98B6-8A1A1F6BE7FD}"/>
              </a:ext>
            </a:extLst>
          </p:cNvPr>
          <p:cNvPicPr>
            <a:picLocks noChangeAspect="1"/>
          </p:cNvPicPr>
          <p:nvPr/>
        </p:nvPicPr>
        <p:blipFill rotWithShape="1">
          <a:blip r:embed="rId2"/>
          <a:srcRect b="81578"/>
          <a:stretch/>
        </p:blipFill>
        <p:spPr>
          <a:xfrm>
            <a:off x="0" y="6520167"/>
            <a:ext cx="4470400" cy="416864"/>
          </a:xfrm>
          <a:prstGeom prst="rect">
            <a:avLst/>
          </a:prstGeom>
        </p:spPr>
      </p:pic>
    </p:spTree>
    <p:extLst>
      <p:ext uri="{BB962C8B-B14F-4D97-AF65-F5344CB8AC3E}">
        <p14:creationId xmlns:p14="http://schemas.microsoft.com/office/powerpoint/2010/main" val="3704108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0;p18">
            <a:extLst>
              <a:ext uri="{FF2B5EF4-FFF2-40B4-BE49-F238E27FC236}">
                <a16:creationId xmlns:a16="http://schemas.microsoft.com/office/drawing/2014/main" id="{17C6DE82-E706-9A48-9ABE-9FC25C39772E}"/>
              </a:ext>
            </a:extLst>
          </p:cNvPr>
          <p:cNvSpPr txBox="1">
            <a:spLocks noGrp="1"/>
          </p:cNvSpPr>
          <p:nvPr>
            <p:ph type="title"/>
          </p:nvPr>
        </p:nvSpPr>
        <p:spPr>
          <a:xfrm>
            <a:off x="580411" y="210727"/>
            <a:ext cx="7899326"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sz="2800" b="1" dirty="0"/>
              <a:t>Opioid deaths by age range</a:t>
            </a:r>
            <a:endParaRPr sz="2800" b="1" dirty="0"/>
          </a:p>
        </p:txBody>
      </p:sp>
      <p:pic>
        <p:nvPicPr>
          <p:cNvPr id="4" name="Google Shape;92;p18">
            <a:extLst>
              <a:ext uri="{FF2B5EF4-FFF2-40B4-BE49-F238E27FC236}">
                <a16:creationId xmlns:a16="http://schemas.microsoft.com/office/drawing/2014/main" id="{4C011371-5BF3-DE44-9F13-1F43D343D3A8}"/>
              </a:ext>
            </a:extLst>
          </p:cNvPr>
          <p:cNvPicPr preferRelativeResize="0"/>
          <p:nvPr/>
        </p:nvPicPr>
        <p:blipFill rotWithShape="1">
          <a:blip r:embed="rId2">
            <a:alphaModFix/>
          </a:blip>
          <a:srcRect l="6560" t="10918" r="8440" b="8787"/>
          <a:stretch/>
        </p:blipFill>
        <p:spPr>
          <a:xfrm>
            <a:off x="820236" y="1870821"/>
            <a:ext cx="3886200" cy="2879079"/>
          </a:xfrm>
          <a:prstGeom prst="rect">
            <a:avLst/>
          </a:prstGeom>
          <a:noFill/>
          <a:ln>
            <a:noFill/>
          </a:ln>
        </p:spPr>
      </p:pic>
      <p:pic>
        <p:nvPicPr>
          <p:cNvPr id="5" name="Google Shape;93;p18">
            <a:extLst>
              <a:ext uri="{FF2B5EF4-FFF2-40B4-BE49-F238E27FC236}">
                <a16:creationId xmlns:a16="http://schemas.microsoft.com/office/drawing/2014/main" id="{5955AA4F-6DAB-9F49-A80D-FACC31789449}"/>
              </a:ext>
            </a:extLst>
          </p:cNvPr>
          <p:cNvPicPr preferRelativeResize="0"/>
          <p:nvPr/>
        </p:nvPicPr>
        <p:blipFill rotWithShape="1">
          <a:blip r:embed="rId3">
            <a:alphaModFix/>
          </a:blip>
          <a:srcRect l="7654" t="10647" r="7986" b="6787"/>
          <a:stretch/>
        </p:blipFill>
        <p:spPr>
          <a:xfrm>
            <a:off x="5232090" y="1238839"/>
            <a:ext cx="2849335" cy="1971581"/>
          </a:xfrm>
          <a:prstGeom prst="rect">
            <a:avLst/>
          </a:prstGeom>
          <a:noFill/>
          <a:ln>
            <a:noFill/>
          </a:ln>
        </p:spPr>
      </p:pic>
      <p:pic>
        <p:nvPicPr>
          <p:cNvPr id="6" name="Google Shape;100;p19">
            <a:extLst>
              <a:ext uri="{FF2B5EF4-FFF2-40B4-BE49-F238E27FC236}">
                <a16:creationId xmlns:a16="http://schemas.microsoft.com/office/drawing/2014/main" id="{698F14F7-7739-7C4B-B87E-9E5CB19694C8}"/>
              </a:ext>
            </a:extLst>
          </p:cNvPr>
          <p:cNvPicPr preferRelativeResize="0"/>
          <p:nvPr/>
        </p:nvPicPr>
        <p:blipFill rotWithShape="1">
          <a:blip r:embed="rId4">
            <a:alphaModFix/>
          </a:blip>
          <a:srcRect l="7580" t="10866" r="7982" b="8633"/>
          <a:stretch/>
        </p:blipFill>
        <p:spPr>
          <a:xfrm>
            <a:off x="5280823" y="3657265"/>
            <a:ext cx="2751870" cy="2107016"/>
          </a:xfrm>
          <a:prstGeom prst="rect">
            <a:avLst/>
          </a:prstGeom>
          <a:noFill/>
          <a:ln>
            <a:noFill/>
          </a:ln>
        </p:spPr>
      </p:pic>
      <p:pic>
        <p:nvPicPr>
          <p:cNvPr id="7" name="Google Shape;109;p20">
            <a:extLst>
              <a:ext uri="{FF2B5EF4-FFF2-40B4-BE49-F238E27FC236}">
                <a16:creationId xmlns:a16="http://schemas.microsoft.com/office/drawing/2014/main" id="{84849FBF-C7A3-9F4F-BA56-508EA07FE293}"/>
              </a:ext>
            </a:extLst>
          </p:cNvPr>
          <p:cNvPicPr preferRelativeResize="0"/>
          <p:nvPr/>
        </p:nvPicPr>
        <p:blipFill rotWithShape="1">
          <a:blip r:embed="rId5">
            <a:alphaModFix/>
          </a:blip>
          <a:srcRect l="13263" t="12713" r="76406" b="71605"/>
          <a:stretch/>
        </p:blipFill>
        <p:spPr>
          <a:xfrm>
            <a:off x="8153415" y="404279"/>
            <a:ext cx="892469" cy="808672"/>
          </a:xfrm>
          <a:prstGeom prst="rect">
            <a:avLst/>
          </a:prstGeom>
          <a:noFill/>
          <a:ln>
            <a:noFill/>
          </a:ln>
        </p:spPr>
      </p:pic>
      <p:sp>
        <p:nvSpPr>
          <p:cNvPr id="8" name="TextBox 7">
            <a:extLst>
              <a:ext uri="{FF2B5EF4-FFF2-40B4-BE49-F238E27FC236}">
                <a16:creationId xmlns:a16="http://schemas.microsoft.com/office/drawing/2014/main" id="{65B6E2AE-4A8B-F042-823F-ACA9ADA757DA}"/>
              </a:ext>
            </a:extLst>
          </p:cNvPr>
          <p:cNvSpPr txBox="1"/>
          <p:nvPr/>
        </p:nvSpPr>
        <p:spPr>
          <a:xfrm>
            <a:off x="2262494" y="1391004"/>
            <a:ext cx="1001684" cy="369332"/>
          </a:xfrm>
          <a:prstGeom prst="rect">
            <a:avLst/>
          </a:prstGeom>
          <a:noFill/>
        </p:spPr>
        <p:txBody>
          <a:bodyPr wrap="none" rtlCol="0">
            <a:spAutoFit/>
          </a:bodyPr>
          <a:lstStyle/>
          <a:p>
            <a:r>
              <a:rPr lang="en-US" b="1" dirty="0">
                <a:solidFill>
                  <a:schemeClr val="bg1"/>
                </a:solidFill>
              </a:rPr>
              <a:t>National</a:t>
            </a:r>
          </a:p>
        </p:txBody>
      </p:sp>
      <p:sp>
        <p:nvSpPr>
          <p:cNvPr id="9" name="TextBox 8">
            <a:extLst>
              <a:ext uri="{FF2B5EF4-FFF2-40B4-BE49-F238E27FC236}">
                <a16:creationId xmlns:a16="http://schemas.microsoft.com/office/drawing/2014/main" id="{BD799B00-A7CA-D94B-B85A-F6B382AF8358}"/>
              </a:ext>
            </a:extLst>
          </p:cNvPr>
          <p:cNvSpPr txBox="1"/>
          <p:nvPr/>
        </p:nvSpPr>
        <p:spPr>
          <a:xfrm>
            <a:off x="6206848" y="3279867"/>
            <a:ext cx="1143903" cy="369332"/>
          </a:xfrm>
          <a:prstGeom prst="rect">
            <a:avLst/>
          </a:prstGeom>
          <a:noFill/>
        </p:spPr>
        <p:txBody>
          <a:bodyPr wrap="none" rtlCol="0">
            <a:spAutoFit/>
          </a:bodyPr>
          <a:lstStyle/>
          <a:p>
            <a:pPr algn="ctr"/>
            <a:r>
              <a:rPr lang="en-US" b="1" dirty="0">
                <a:solidFill>
                  <a:schemeClr val="bg1"/>
                </a:solidFill>
              </a:rPr>
              <a:t>Northeast</a:t>
            </a:r>
          </a:p>
        </p:txBody>
      </p:sp>
      <p:sp>
        <p:nvSpPr>
          <p:cNvPr id="10" name="TextBox 9">
            <a:extLst>
              <a:ext uri="{FF2B5EF4-FFF2-40B4-BE49-F238E27FC236}">
                <a16:creationId xmlns:a16="http://schemas.microsoft.com/office/drawing/2014/main" id="{359576E0-3844-3444-A136-23590BB365B6}"/>
              </a:ext>
            </a:extLst>
          </p:cNvPr>
          <p:cNvSpPr txBox="1"/>
          <p:nvPr/>
        </p:nvSpPr>
        <p:spPr>
          <a:xfrm>
            <a:off x="6268659" y="869507"/>
            <a:ext cx="1020279" cy="369332"/>
          </a:xfrm>
          <a:prstGeom prst="rect">
            <a:avLst/>
          </a:prstGeom>
          <a:noFill/>
        </p:spPr>
        <p:txBody>
          <a:bodyPr wrap="none" rtlCol="0">
            <a:spAutoFit/>
          </a:bodyPr>
          <a:lstStyle/>
          <a:p>
            <a:r>
              <a:rPr lang="en-US" b="1" dirty="0">
                <a:solidFill>
                  <a:schemeClr val="bg1"/>
                </a:solidFill>
              </a:rPr>
              <a:t>Midwest</a:t>
            </a:r>
          </a:p>
        </p:txBody>
      </p:sp>
      <p:cxnSp>
        <p:nvCxnSpPr>
          <p:cNvPr id="11" name="Straight Connector 10">
            <a:extLst>
              <a:ext uri="{FF2B5EF4-FFF2-40B4-BE49-F238E27FC236}">
                <a16:creationId xmlns:a16="http://schemas.microsoft.com/office/drawing/2014/main" id="{7F98457C-AD67-B948-B8E2-98F953CDA201}"/>
              </a:ext>
            </a:extLst>
          </p:cNvPr>
          <p:cNvCxnSpPr>
            <a:cxnSpLocks/>
          </p:cNvCxnSpPr>
          <p:nvPr/>
        </p:nvCxnSpPr>
        <p:spPr>
          <a:xfrm>
            <a:off x="580411" y="5938259"/>
            <a:ext cx="758316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CFD4794-5529-4744-9F11-6467E50AD86C}"/>
              </a:ext>
            </a:extLst>
          </p:cNvPr>
          <p:cNvCxnSpPr>
            <a:cxnSpLocks/>
          </p:cNvCxnSpPr>
          <p:nvPr/>
        </p:nvCxnSpPr>
        <p:spPr>
          <a:xfrm>
            <a:off x="580411" y="1103802"/>
            <a:ext cx="0" cy="4837176"/>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6AA9EC6-3126-2043-A7DD-4808916FF095}"/>
              </a:ext>
            </a:extLst>
          </p:cNvPr>
          <p:cNvSpPr txBox="1"/>
          <p:nvPr/>
        </p:nvSpPr>
        <p:spPr>
          <a:xfrm rot="16200000">
            <a:off x="-652459" y="3186138"/>
            <a:ext cx="2137958" cy="400110"/>
          </a:xfrm>
          <a:prstGeom prst="rect">
            <a:avLst/>
          </a:prstGeom>
          <a:noFill/>
        </p:spPr>
        <p:txBody>
          <a:bodyPr wrap="none" rtlCol="0">
            <a:spAutoFit/>
          </a:bodyPr>
          <a:lstStyle/>
          <a:p>
            <a:r>
              <a:rPr lang="en-US" sz="2000" b="1" dirty="0">
                <a:solidFill>
                  <a:schemeClr val="bg1"/>
                </a:solidFill>
              </a:rPr>
              <a:t>Number of Deaths</a:t>
            </a:r>
          </a:p>
        </p:txBody>
      </p:sp>
      <p:sp>
        <p:nvSpPr>
          <p:cNvPr id="14" name="TextBox 13">
            <a:extLst>
              <a:ext uri="{FF2B5EF4-FFF2-40B4-BE49-F238E27FC236}">
                <a16:creationId xmlns:a16="http://schemas.microsoft.com/office/drawing/2014/main" id="{638F8DCD-6384-9146-8F0B-B500FBA14781}"/>
              </a:ext>
            </a:extLst>
          </p:cNvPr>
          <p:cNvSpPr txBox="1"/>
          <p:nvPr/>
        </p:nvSpPr>
        <p:spPr>
          <a:xfrm>
            <a:off x="4199750" y="5938259"/>
            <a:ext cx="744499" cy="400110"/>
          </a:xfrm>
          <a:prstGeom prst="rect">
            <a:avLst/>
          </a:prstGeom>
          <a:noFill/>
        </p:spPr>
        <p:txBody>
          <a:bodyPr wrap="none" rtlCol="0">
            <a:spAutoFit/>
          </a:bodyPr>
          <a:lstStyle/>
          <a:p>
            <a:r>
              <a:rPr lang="en-US" sz="2000" b="1" dirty="0">
                <a:solidFill>
                  <a:schemeClr val="bg1"/>
                </a:solidFill>
              </a:rPr>
              <a:t>Years</a:t>
            </a:r>
          </a:p>
        </p:txBody>
      </p:sp>
      <p:pic>
        <p:nvPicPr>
          <p:cNvPr id="15" name="Picture 14">
            <a:extLst>
              <a:ext uri="{FF2B5EF4-FFF2-40B4-BE49-F238E27FC236}">
                <a16:creationId xmlns:a16="http://schemas.microsoft.com/office/drawing/2014/main" id="{C5E359FC-5CF3-3F42-BAE2-E0B351FEBD19}"/>
              </a:ext>
            </a:extLst>
          </p:cNvPr>
          <p:cNvPicPr>
            <a:picLocks noChangeAspect="1"/>
          </p:cNvPicPr>
          <p:nvPr/>
        </p:nvPicPr>
        <p:blipFill rotWithShape="1">
          <a:blip r:embed="rId6"/>
          <a:srcRect b="81578"/>
          <a:stretch/>
        </p:blipFill>
        <p:spPr>
          <a:xfrm>
            <a:off x="0" y="6520167"/>
            <a:ext cx="4470400" cy="416864"/>
          </a:xfrm>
          <a:prstGeom prst="rect">
            <a:avLst/>
          </a:prstGeom>
        </p:spPr>
      </p:pic>
    </p:spTree>
    <p:extLst>
      <p:ext uri="{BB962C8B-B14F-4D97-AF65-F5344CB8AC3E}">
        <p14:creationId xmlns:p14="http://schemas.microsoft.com/office/powerpoint/2010/main" val="3270331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01;p19">
            <a:extLst>
              <a:ext uri="{FF2B5EF4-FFF2-40B4-BE49-F238E27FC236}">
                <a16:creationId xmlns:a16="http://schemas.microsoft.com/office/drawing/2014/main" id="{BC8AFEF0-C8BA-4B4A-957F-417A4C19146C}"/>
              </a:ext>
            </a:extLst>
          </p:cNvPr>
          <p:cNvPicPr preferRelativeResize="0"/>
          <p:nvPr/>
        </p:nvPicPr>
        <p:blipFill>
          <a:blip r:embed="rId2">
            <a:alphaModFix/>
          </a:blip>
          <a:stretch>
            <a:fillRect/>
          </a:stretch>
        </p:blipFill>
        <p:spPr>
          <a:xfrm>
            <a:off x="5220114" y="946667"/>
            <a:ext cx="3438144" cy="2578608"/>
          </a:xfrm>
          <a:prstGeom prst="rect">
            <a:avLst/>
          </a:prstGeom>
          <a:noFill/>
          <a:ln>
            <a:noFill/>
          </a:ln>
        </p:spPr>
      </p:pic>
      <p:pic>
        <p:nvPicPr>
          <p:cNvPr id="5" name="Google Shape;108;p20">
            <a:extLst>
              <a:ext uri="{FF2B5EF4-FFF2-40B4-BE49-F238E27FC236}">
                <a16:creationId xmlns:a16="http://schemas.microsoft.com/office/drawing/2014/main" id="{01501047-6E8C-4347-9B09-56A8B4343EB8}"/>
              </a:ext>
            </a:extLst>
          </p:cNvPr>
          <p:cNvPicPr preferRelativeResize="0"/>
          <p:nvPr/>
        </p:nvPicPr>
        <p:blipFill>
          <a:blip r:embed="rId3">
            <a:alphaModFix/>
          </a:blip>
          <a:stretch>
            <a:fillRect/>
          </a:stretch>
        </p:blipFill>
        <p:spPr>
          <a:xfrm>
            <a:off x="2953016" y="3867239"/>
            <a:ext cx="3438144" cy="2578608"/>
          </a:xfrm>
          <a:prstGeom prst="rect">
            <a:avLst/>
          </a:prstGeom>
          <a:noFill/>
          <a:ln>
            <a:noFill/>
          </a:ln>
        </p:spPr>
      </p:pic>
      <p:pic>
        <p:nvPicPr>
          <p:cNvPr id="6" name="Google Shape;109;p20">
            <a:extLst>
              <a:ext uri="{FF2B5EF4-FFF2-40B4-BE49-F238E27FC236}">
                <a16:creationId xmlns:a16="http://schemas.microsoft.com/office/drawing/2014/main" id="{0B68991D-50F6-4A46-BAEB-C45234F2AA4B}"/>
              </a:ext>
            </a:extLst>
          </p:cNvPr>
          <p:cNvPicPr preferRelativeResize="0"/>
          <p:nvPr/>
        </p:nvPicPr>
        <p:blipFill>
          <a:blip r:embed="rId4">
            <a:alphaModFix/>
          </a:blip>
          <a:stretch>
            <a:fillRect/>
          </a:stretch>
        </p:blipFill>
        <p:spPr>
          <a:xfrm>
            <a:off x="588085" y="946667"/>
            <a:ext cx="3440631" cy="2581729"/>
          </a:xfrm>
          <a:prstGeom prst="rect">
            <a:avLst/>
          </a:prstGeom>
          <a:noFill/>
          <a:ln>
            <a:noFill/>
          </a:ln>
        </p:spPr>
      </p:pic>
      <p:sp>
        <p:nvSpPr>
          <p:cNvPr id="7" name="Google Shape;90;p18">
            <a:extLst>
              <a:ext uri="{FF2B5EF4-FFF2-40B4-BE49-F238E27FC236}">
                <a16:creationId xmlns:a16="http://schemas.microsoft.com/office/drawing/2014/main" id="{73D398D4-0F3A-104C-8F4E-B1D6521A24CF}"/>
              </a:ext>
            </a:extLst>
          </p:cNvPr>
          <p:cNvSpPr txBox="1">
            <a:spLocks/>
          </p:cNvSpPr>
          <p:nvPr/>
        </p:nvSpPr>
        <p:spPr>
          <a:xfrm>
            <a:off x="550594" y="0"/>
            <a:ext cx="7899326" cy="623400"/>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Arial"/>
                <a:ea typeface="+mj-ea"/>
                <a:cs typeface="+mj-cs"/>
              </a:defRPr>
            </a:lvl1pPr>
          </a:lstStyle>
          <a:p>
            <a:pPr>
              <a:spcBef>
                <a:spcPts val="0"/>
              </a:spcBef>
              <a:buClr>
                <a:schemeClr val="dk2"/>
              </a:buClr>
              <a:buSzPts val="1100"/>
              <a:buFont typeface="Arial"/>
              <a:buNone/>
            </a:pPr>
            <a:r>
              <a:rPr lang="en-US" sz="2800" b="1" dirty="0"/>
              <a:t>Opioid deaths by age range</a:t>
            </a:r>
          </a:p>
        </p:txBody>
      </p:sp>
      <p:pic>
        <p:nvPicPr>
          <p:cNvPr id="11" name="Google Shape;109;p20">
            <a:extLst>
              <a:ext uri="{FF2B5EF4-FFF2-40B4-BE49-F238E27FC236}">
                <a16:creationId xmlns:a16="http://schemas.microsoft.com/office/drawing/2014/main" id="{CBDF9EF9-1405-C540-8247-9CA1E5E23AB1}"/>
              </a:ext>
            </a:extLst>
          </p:cNvPr>
          <p:cNvPicPr preferRelativeResize="0"/>
          <p:nvPr/>
        </p:nvPicPr>
        <p:blipFill rotWithShape="1">
          <a:blip r:embed="rId4">
            <a:alphaModFix/>
          </a:blip>
          <a:srcRect l="13263" t="12713" r="76406" b="71605"/>
          <a:stretch/>
        </p:blipFill>
        <p:spPr>
          <a:xfrm>
            <a:off x="7765789" y="4399851"/>
            <a:ext cx="892469" cy="808672"/>
          </a:xfrm>
          <a:prstGeom prst="rect">
            <a:avLst/>
          </a:prstGeom>
          <a:noFill/>
          <a:ln>
            <a:noFill/>
          </a:ln>
        </p:spPr>
      </p:pic>
      <p:sp>
        <p:nvSpPr>
          <p:cNvPr id="12" name="TextBox 11">
            <a:extLst>
              <a:ext uri="{FF2B5EF4-FFF2-40B4-BE49-F238E27FC236}">
                <a16:creationId xmlns:a16="http://schemas.microsoft.com/office/drawing/2014/main" id="{3EE6342E-CA1D-EE40-B636-7FBEB0FEFDB0}"/>
              </a:ext>
            </a:extLst>
          </p:cNvPr>
          <p:cNvSpPr txBox="1"/>
          <p:nvPr/>
        </p:nvSpPr>
        <p:spPr>
          <a:xfrm>
            <a:off x="1779105" y="604703"/>
            <a:ext cx="1173911" cy="369332"/>
          </a:xfrm>
          <a:prstGeom prst="rect">
            <a:avLst/>
          </a:prstGeom>
          <a:noFill/>
        </p:spPr>
        <p:txBody>
          <a:bodyPr wrap="none" rtlCol="0">
            <a:spAutoFit/>
          </a:bodyPr>
          <a:lstStyle/>
          <a:p>
            <a:r>
              <a:rPr lang="en-US" dirty="0">
                <a:solidFill>
                  <a:schemeClr val="bg1"/>
                </a:solidFill>
              </a:rPr>
              <a:t>Southwest</a:t>
            </a:r>
          </a:p>
        </p:txBody>
      </p:sp>
      <p:sp>
        <p:nvSpPr>
          <p:cNvPr id="13" name="TextBox 12">
            <a:extLst>
              <a:ext uri="{FF2B5EF4-FFF2-40B4-BE49-F238E27FC236}">
                <a16:creationId xmlns:a16="http://schemas.microsoft.com/office/drawing/2014/main" id="{9A7B0ED6-A815-F947-AFFD-417E4C89DDD7}"/>
              </a:ext>
            </a:extLst>
          </p:cNvPr>
          <p:cNvSpPr txBox="1"/>
          <p:nvPr/>
        </p:nvSpPr>
        <p:spPr>
          <a:xfrm>
            <a:off x="6054856" y="604703"/>
            <a:ext cx="1310039" cy="369332"/>
          </a:xfrm>
          <a:prstGeom prst="rect">
            <a:avLst/>
          </a:prstGeom>
          <a:noFill/>
        </p:spPr>
        <p:txBody>
          <a:bodyPr wrap="none" rtlCol="0">
            <a:spAutoFit/>
          </a:bodyPr>
          <a:lstStyle/>
          <a:p>
            <a:r>
              <a:rPr lang="en-US" dirty="0">
                <a:solidFill>
                  <a:schemeClr val="bg1"/>
                </a:solidFill>
              </a:rPr>
              <a:t>Pacific West</a:t>
            </a:r>
          </a:p>
        </p:txBody>
      </p:sp>
      <p:sp>
        <p:nvSpPr>
          <p:cNvPr id="14" name="TextBox 13">
            <a:extLst>
              <a:ext uri="{FF2B5EF4-FFF2-40B4-BE49-F238E27FC236}">
                <a16:creationId xmlns:a16="http://schemas.microsoft.com/office/drawing/2014/main" id="{6B891619-353A-7A4C-BBDC-80AF72D0EDD7}"/>
              </a:ext>
            </a:extLst>
          </p:cNvPr>
          <p:cNvSpPr txBox="1"/>
          <p:nvPr/>
        </p:nvSpPr>
        <p:spPr>
          <a:xfrm>
            <a:off x="4206355" y="3525275"/>
            <a:ext cx="731290" cy="369332"/>
          </a:xfrm>
          <a:prstGeom prst="rect">
            <a:avLst/>
          </a:prstGeom>
          <a:noFill/>
        </p:spPr>
        <p:txBody>
          <a:bodyPr wrap="none" rtlCol="0">
            <a:spAutoFit/>
          </a:bodyPr>
          <a:lstStyle/>
          <a:p>
            <a:r>
              <a:rPr lang="en-US" dirty="0">
                <a:solidFill>
                  <a:schemeClr val="bg1"/>
                </a:solidFill>
              </a:rPr>
              <a:t>Plains</a:t>
            </a:r>
          </a:p>
        </p:txBody>
      </p:sp>
      <p:pic>
        <p:nvPicPr>
          <p:cNvPr id="19" name="Picture 18">
            <a:extLst>
              <a:ext uri="{FF2B5EF4-FFF2-40B4-BE49-F238E27FC236}">
                <a16:creationId xmlns:a16="http://schemas.microsoft.com/office/drawing/2014/main" id="{3938A3D2-EE17-A944-80E2-83F6390522F6}"/>
              </a:ext>
            </a:extLst>
          </p:cNvPr>
          <p:cNvPicPr>
            <a:picLocks noChangeAspect="1"/>
          </p:cNvPicPr>
          <p:nvPr/>
        </p:nvPicPr>
        <p:blipFill rotWithShape="1">
          <a:blip r:embed="rId5"/>
          <a:srcRect b="81578"/>
          <a:stretch/>
        </p:blipFill>
        <p:spPr>
          <a:xfrm>
            <a:off x="0" y="6520167"/>
            <a:ext cx="4470400" cy="416864"/>
          </a:xfrm>
          <a:prstGeom prst="rect">
            <a:avLst/>
          </a:prstGeom>
        </p:spPr>
      </p:pic>
    </p:spTree>
    <p:extLst>
      <p:ext uri="{BB962C8B-B14F-4D97-AF65-F5344CB8AC3E}">
        <p14:creationId xmlns:p14="http://schemas.microsoft.com/office/powerpoint/2010/main" val="2846466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4;p21">
            <a:extLst>
              <a:ext uri="{FF2B5EF4-FFF2-40B4-BE49-F238E27FC236}">
                <a16:creationId xmlns:a16="http://schemas.microsoft.com/office/drawing/2014/main" id="{D68448FF-991C-0547-B478-F5EB59341F1C}"/>
              </a:ext>
            </a:extLst>
          </p:cNvPr>
          <p:cNvSpPr txBox="1">
            <a:spLocks noGrp="1"/>
          </p:cNvSpPr>
          <p:nvPr>
            <p:ph type="title"/>
          </p:nvPr>
        </p:nvSpPr>
        <p:spPr>
          <a:xfrm>
            <a:off x="311700" y="200096"/>
            <a:ext cx="85206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t>Opioid deaths by age range	</a:t>
            </a:r>
            <a:endParaRPr sz="2800" b="1" dirty="0"/>
          </a:p>
        </p:txBody>
      </p:sp>
      <p:sp>
        <p:nvSpPr>
          <p:cNvPr id="4" name="Google Shape;115;p21">
            <a:extLst>
              <a:ext uri="{FF2B5EF4-FFF2-40B4-BE49-F238E27FC236}">
                <a16:creationId xmlns:a16="http://schemas.microsoft.com/office/drawing/2014/main" id="{16106691-90BB-CE43-B5A6-93ECEC56AC15}"/>
              </a:ext>
            </a:extLst>
          </p:cNvPr>
          <p:cNvSpPr txBox="1">
            <a:spLocks/>
          </p:cNvSpPr>
          <p:nvPr/>
        </p:nvSpPr>
        <p:spPr>
          <a:xfrm>
            <a:off x="376436" y="1273855"/>
            <a:ext cx="8520600"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buFont typeface="Wingdings" pitchFamily="2" charset="2"/>
              <a:buChar char="v"/>
            </a:pPr>
            <a:r>
              <a:rPr lang="en-US" sz="1800" dirty="0">
                <a:solidFill>
                  <a:schemeClr val="bg1"/>
                </a:solidFill>
              </a:rPr>
              <a:t>For the overall national trends and most regions the greatest mortality is in the 25-34 age group, followed by tie between 35-44 and 45-54.  </a:t>
            </a:r>
          </a:p>
          <a:p>
            <a:pPr marL="685800" lvl="1">
              <a:spcBef>
                <a:spcPts val="0"/>
              </a:spcBef>
              <a:buFont typeface="Wingdings" pitchFamily="2" charset="2"/>
              <a:buChar char="Ø"/>
            </a:pPr>
            <a:r>
              <a:rPr lang="en-US" sz="1600" dirty="0">
                <a:solidFill>
                  <a:schemeClr val="bg1"/>
                </a:solidFill>
              </a:rPr>
              <a:t>0-24 group is consistently lowest in all regions.</a:t>
            </a:r>
          </a:p>
          <a:p>
            <a:pPr marL="685800" lvl="1">
              <a:spcBef>
                <a:spcPts val="0"/>
              </a:spcBef>
              <a:buFont typeface="Wingdings" pitchFamily="2" charset="2"/>
              <a:buChar char="Ø"/>
            </a:pPr>
            <a:endParaRPr lang="en-US" sz="1600" dirty="0">
              <a:solidFill>
                <a:schemeClr val="bg1"/>
              </a:solidFill>
            </a:endParaRPr>
          </a:p>
          <a:p>
            <a:pPr>
              <a:spcBef>
                <a:spcPts val="1600"/>
              </a:spcBef>
              <a:buFont typeface="Wingdings" pitchFamily="2" charset="2"/>
              <a:buChar char="v"/>
            </a:pPr>
            <a:r>
              <a:rPr lang="en-US" sz="1800" dirty="0">
                <a:solidFill>
                  <a:schemeClr val="bg1"/>
                </a:solidFill>
              </a:rPr>
              <a:t>Midwest, Northeast, and Southeast regions closely follow national trends</a:t>
            </a:r>
          </a:p>
          <a:p>
            <a:pPr>
              <a:spcBef>
                <a:spcPts val="1600"/>
              </a:spcBef>
              <a:buFont typeface="Wingdings" pitchFamily="2" charset="2"/>
              <a:buChar char="v"/>
            </a:pPr>
            <a:r>
              <a:rPr lang="en-US" sz="1800" dirty="0">
                <a:solidFill>
                  <a:schemeClr val="bg1"/>
                </a:solidFill>
              </a:rPr>
              <a:t>Pacific West and Plains regions have smallest total deaths and more states without data, showing deviation from national trends.  </a:t>
            </a:r>
          </a:p>
          <a:p>
            <a:pPr>
              <a:spcBef>
                <a:spcPts val="1600"/>
              </a:spcBef>
              <a:spcAft>
                <a:spcPts val="1600"/>
              </a:spcAft>
              <a:buFont typeface="Wingdings" pitchFamily="2" charset="2"/>
              <a:buChar char="v"/>
            </a:pPr>
            <a:r>
              <a:rPr lang="en-US" sz="1800" dirty="0">
                <a:solidFill>
                  <a:schemeClr val="bg1"/>
                </a:solidFill>
              </a:rPr>
              <a:t>General year-over-year increase for all age groups.</a:t>
            </a:r>
          </a:p>
        </p:txBody>
      </p:sp>
      <p:pic>
        <p:nvPicPr>
          <p:cNvPr id="5" name="Picture 4">
            <a:extLst>
              <a:ext uri="{FF2B5EF4-FFF2-40B4-BE49-F238E27FC236}">
                <a16:creationId xmlns:a16="http://schemas.microsoft.com/office/drawing/2014/main" id="{2CFB11AA-C823-5540-818E-A34AB9D7260A}"/>
              </a:ext>
            </a:extLst>
          </p:cNvPr>
          <p:cNvPicPr>
            <a:picLocks noChangeAspect="1"/>
          </p:cNvPicPr>
          <p:nvPr/>
        </p:nvPicPr>
        <p:blipFill rotWithShape="1">
          <a:blip r:embed="rId2"/>
          <a:srcRect b="81578"/>
          <a:stretch/>
        </p:blipFill>
        <p:spPr>
          <a:xfrm>
            <a:off x="0" y="6520167"/>
            <a:ext cx="4470400" cy="416864"/>
          </a:xfrm>
          <a:prstGeom prst="rect">
            <a:avLst/>
          </a:prstGeom>
        </p:spPr>
      </p:pic>
    </p:spTree>
    <p:extLst>
      <p:ext uri="{BB962C8B-B14F-4D97-AF65-F5344CB8AC3E}">
        <p14:creationId xmlns:p14="http://schemas.microsoft.com/office/powerpoint/2010/main" val="1744865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4;p17">
            <a:extLst>
              <a:ext uri="{FF2B5EF4-FFF2-40B4-BE49-F238E27FC236}">
                <a16:creationId xmlns:a16="http://schemas.microsoft.com/office/drawing/2014/main" id="{BBFD6EF0-8B03-9B4F-B6C0-7FD4B8BF35E4}"/>
              </a:ext>
            </a:extLst>
          </p:cNvPr>
          <p:cNvSpPr txBox="1">
            <a:spLocks/>
          </p:cNvSpPr>
          <p:nvPr/>
        </p:nvSpPr>
        <p:spPr>
          <a:xfrm>
            <a:off x="311700" y="95895"/>
            <a:ext cx="8520600" cy="623400"/>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Arial"/>
                <a:ea typeface="+mj-ea"/>
                <a:cs typeface="+mj-cs"/>
              </a:defRPr>
            </a:lvl1pPr>
          </a:lstStyle>
          <a:p>
            <a:pPr>
              <a:spcBef>
                <a:spcPts val="0"/>
              </a:spcBef>
            </a:pPr>
            <a:r>
              <a:rPr lang="en-US" sz="2100" dirty="0"/>
              <a:t>How does the opioid related death vary by gender?</a:t>
            </a:r>
          </a:p>
        </p:txBody>
      </p:sp>
      <p:pic>
        <p:nvPicPr>
          <p:cNvPr id="4" name="Google Shape;122;p22">
            <a:extLst>
              <a:ext uri="{FF2B5EF4-FFF2-40B4-BE49-F238E27FC236}">
                <a16:creationId xmlns:a16="http://schemas.microsoft.com/office/drawing/2014/main" id="{042D2FA0-4B23-8F45-A763-7A5EDDFC16B1}"/>
              </a:ext>
            </a:extLst>
          </p:cNvPr>
          <p:cNvPicPr preferRelativeResize="0"/>
          <p:nvPr/>
        </p:nvPicPr>
        <p:blipFill>
          <a:blip r:embed="rId2">
            <a:alphaModFix/>
          </a:blip>
          <a:stretch>
            <a:fillRect/>
          </a:stretch>
        </p:blipFill>
        <p:spPr>
          <a:xfrm>
            <a:off x="774470" y="808307"/>
            <a:ext cx="7479405" cy="4459607"/>
          </a:xfrm>
          <a:prstGeom prst="rect">
            <a:avLst/>
          </a:prstGeom>
          <a:noFill/>
          <a:ln>
            <a:noFill/>
          </a:ln>
        </p:spPr>
      </p:pic>
      <p:pic>
        <p:nvPicPr>
          <p:cNvPr id="5" name="Picture 4">
            <a:extLst>
              <a:ext uri="{FF2B5EF4-FFF2-40B4-BE49-F238E27FC236}">
                <a16:creationId xmlns:a16="http://schemas.microsoft.com/office/drawing/2014/main" id="{A8CA654C-16D0-2D4F-8306-E4D4A8426718}"/>
              </a:ext>
            </a:extLst>
          </p:cNvPr>
          <p:cNvPicPr>
            <a:picLocks noChangeAspect="1"/>
          </p:cNvPicPr>
          <p:nvPr/>
        </p:nvPicPr>
        <p:blipFill rotWithShape="1">
          <a:blip r:embed="rId3"/>
          <a:srcRect b="81578"/>
          <a:stretch/>
        </p:blipFill>
        <p:spPr>
          <a:xfrm>
            <a:off x="0" y="6520167"/>
            <a:ext cx="4470400" cy="416864"/>
          </a:xfrm>
          <a:prstGeom prst="rect">
            <a:avLst/>
          </a:prstGeom>
        </p:spPr>
      </p:pic>
    </p:spTree>
    <p:extLst>
      <p:ext uri="{BB962C8B-B14F-4D97-AF65-F5344CB8AC3E}">
        <p14:creationId xmlns:p14="http://schemas.microsoft.com/office/powerpoint/2010/main" val="1613835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a:extLst>
              <a:ext uri="{FF2B5EF4-FFF2-40B4-BE49-F238E27FC236}">
                <a16:creationId xmlns:a16="http://schemas.microsoft.com/office/drawing/2014/main" id="{89FD9374-CED7-7B44-8058-9B99AD31E481}"/>
              </a:ext>
            </a:extLst>
          </p:cNvPr>
          <p:cNvSpPr/>
          <p:nvPr/>
        </p:nvSpPr>
        <p:spPr>
          <a:xfrm>
            <a:off x="4455631" y="2077279"/>
            <a:ext cx="327992" cy="149086"/>
          </a:xfrm>
          <a:prstGeom prst="rightArrow">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EEBCE696-615A-D84D-8106-4EE94F7889D1}"/>
              </a:ext>
            </a:extLst>
          </p:cNvPr>
          <p:cNvSpPr/>
          <p:nvPr/>
        </p:nvSpPr>
        <p:spPr>
          <a:xfrm rot="5400000">
            <a:off x="6505655" y="3109790"/>
            <a:ext cx="296842" cy="168623"/>
          </a:xfrm>
          <a:prstGeom prst="rightArrow">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D1635353-48F9-EC47-87B3-D13214E7D9FC}"/>
              </a:ext>
            </a:extLst>
          </p:cNvPr>
          <p:cNvSpPr/>
          <p:nvPr/>
        </p:nvSpPr>
        <p:spPr>
          <a:xfrm rot="10800000">
            <a:off x="4410905" y="4363279"/>
            <a:ext cx="327991" cy="149086"/>
          </a:xfrm>
          <a:prstGeom prst="rightArrow">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C9CB1CF-D79F-CF44-A829-7D96271ECEE4}"/>
              </a:ext>
            </a:extLst>
          </p:cNvPr>
          <p:cNvSpPr txBox="1"/>
          <p:nvPr/>
        </p:nvSpPr>
        <p:spPr>
          <a:xfrm>
            <a:off x="1371600" y="934278"/>
            <a:ext cx="652743" cy="369332"/>
          </a:xfrm>
          <a:prstGeom prst="rect">
            <a:avLst/>
          </a:prstGeom>
          <a:noFill/>
        </p:spPr>
        <p:txBody>
          <a:bodyPr wrap="none" rtlCol="0">
            <a:spAutoFit/>
          </a:bodyPr>
          <a:lstStyle/>
          <a:p>
            <a:r>
              <a:rPr lang="en-US" b="1" dirty="0"/>
              <a:t>2013</a:t>
            </a:r>
          </a:p>
        </p:txBody>
      </p:sp>
      <p:grpSp>
        <p:nvGrpSpPr>
          <p:cNvPr id="26" name="Group 25">
            <a:extLst>
              <a:ext uri="{FF2B5EF4-FFF2-40B4-BE49-F238E27FC236}">
                <a16:creationId xmlns:a16="http://schemas.microsoft.com/office/drawing/2014/main" id="{9BBC5F2F-982A-1444-9DDC-9402DB479FD5}"/>
              </a:ext>
            </a:extLst>
          </p:cNvPr>
          <p:cNvGrpSpPr/>
          <p:nvPr/>
        </p:nvGrpSpPr>
        <p:grpSpPr>
          <a:xfrm>
            <a:off x="4953276" y="3425616"/>
            <a:ext cx="3566160" cy="2404872"/>
            <a:chOff x="4953276" y="3425616"/>
            <a:chExt cx="3566160" cy="2404872"/>
          </a:xfrm>
        </p:grpSpPr>
        <p:pic>
          <p:nvPicPr>
            <p:cNvPr id="25" name="Picture 24" descr="A screenshot of a social media post&#10;&#10;Description automatically generated">
              <a:extLst>
                <a:ext uri="{FF2B5EF4-FFF2-40B4-BE49-F238E27FC236}">
                  <a16:creationId xmlns:a16="http://schemas.microsoft.com/office/drawing/2014/main" id="{013724E8-29E0-2440-BF76-ACE9A5C134B5}"/>
                </a:ext>
              </a:extLst>
            </p:cNvPr>
            <p:cNvPicPr>
              <a:picLocks/>
            </p:cNvPicPr>
            <p:nvPr/>
          </p:nvPicPr>
          <p:blipFill>
            <a:blip r:embed="rId2"/>
            <a:stretch>
              <a:fillRect/>
            </a:stretch>
          </p:blipFill>
          <p:spPr>
            <a:xfrm>
              <a:off x="4953276" y="3425616"/>
              <a:ext cx="3566160" cy="2404872"/>
            </a:xfrm>
            <a:prstGeom prst="rect">
              <a:avLst/>
            </a:prstGeom>
          </p:spPr>
        </p:pic>
        <p:sp>
          <p:nvSpPr>
            <p:cNvPr id="14" name="TextBox 13">
              <a:extLst>
                <a:ext uri="{FF2B5EF4-FFF2-40B4-BE49-F238E27FC236}">
                  <a16:creationId xmlns:a16="http://schemas.microsoft.com/office/drawing/2014/main" id="{D45C87E8-EF45-D247-A4D1-3CC3C31EF452}"/>
                </a:ext>
              </a:extLst>
            </p:cNvPr>
            <p:cNvSpPr txBox="1"/>
            <p:nvPr/>
          </p:nvSpPr>
          <p:spPr>
            <a:xfrm>
              <a:off x="5563453" y="3993947"/>
              <a:ext cx="652743" cy="369332"/>
            </a:xfrm>
            <a:prstGeom prst="rect">
              <a:avLst/>
            </a:prstGeom>
            <a:noFill/>
          </p:spPr>
          <p:txBody>
            <a:bodyPr wrap="none" rtlCol="0">
              <a:spAutoFit/>
            </a:bodyPr>
            <a:lstStyle/>
            <a:p>
              <a:r>
                <a:rPr lang="en-US" b="1" dirty="0"/>
                <a:t>2015</a:t>
              </a:r>
            </a:p>
          </p:txBody>
        </p:sp>
      </p:grpSp>
      <p:grpSp>
        <p:nvGrpSpPr>
          <p:cNvPr id="17" name="Group 16">
            <a:extLst>
              <a:ext uri="{FF2B5EF4-FFF2-40B4-BE49-F238E27FC236}">
                <a16:creationId xmlns:a16="http://schemas.microsoft.com/office/drawing/2014/main" id="{1676A317-EC46-A641-9795-0B2EECDFC3F2}"/>
              </a:ext>
            </a:extLst>
          </p:cNvPr>
          <p:cNvGrpSpPr/>
          <p:nvPr/>
        </p:nvGrpSpPr>
        <p:grpSpPr>
          <a:xfrm>
            <a:off x="714582" y="3431320"/>
            <a:ext cx="3570224" cy="2408256"/>
            <a:chOff x="4953276" y="547563"/>
            <a:chExt cx="3570224" cy="2408256"/>
          </a:xfrm>
        </p:grpSpPr>
        <p:pic>
          <p:nvPicPr>
            <p:cNvPr id="3" name="Google Shape;171;p29">
              <a:extLst>
                <a:ext uri="{FF2B5EF4-FFF2-40B4-BE49-F238E27FC236}">
                  <a16:creationId xmlns:a16="http://schemas.microsoft.com/office/drawing/2014/main" id="{939E54BB-085A-274F-BC86-793446D67D63}"/>
                </a:ext>
              </a:extLst>
            </p:cNvPr>
            <p:cNvPicPr preferRelativeResize="0"/>
            <p:nvPr/>
          </p:nvPicPr>
          <p:blipFill>
            <a:blip r:embed="rId3">
              <a:alphaModFix/>
            </a:blip>
            <a:stretch>
              <a:fillRect/>
            </a:stretch>
          </p:blipFill>
          <p:spPr>
            <a:xfrm>
              <a:off x="4953276" y="547563"/>
              <a:ext cx="3570224" cy="2408256"/>
            </a:xfrm>
            <a:prstGeom prst="rect">
              <a:avLst/>
            </a:prstGeom>
            <a:noFill/>
            <a:ln>
              <a:noFill/>
            </a:ln>
          </p:spPr>
        </p:pic>
        <p:sp>
          <p:nvSpPr>
            <p:cNvPr id="15" name="TextBox 14">
              <a:extLst>
                <a:ext uri="{FF2B5EF4-FFF2-40B4-BE49-F238E27FC236}">
                  <a16:creationId xmlns:a16="http://schemas.microsoft.com/office/drawing/2014/main" id="{E8E3D0DC-8595-674F-B6CC-6F67A3A201FD}"/>
                </a:ext>
              </a:extLst>
            </p:cNvPr>
            <p:cNvSpPr txBox="1"/>
            <p:nvPr/>
          </p:nvSpPr>
          <p:spPr>
            <a:xfrm>
              <a:off x="5781261" y="1118944"/>
              <a:ext cx="652743" cy="369332"/>
            </a:xfrm>
            <a:prstGeom prst="rect">
              <a:avLst/>
            </a:prstGeom>
            <a:noFill/>
          </p:spPr>
          <p:txBody>
            <a:bodyPr wrap="none" rtlCol="0">
              <a:spAutoFit/>
            </a:bodyPr>
            <a:lstStyle/>
            <a:p>
              <a:r>
                <a:rPr lang="en-US" b="1" dirty="0"/>
                <a:t>2016</a:t>
              </a:r>
            </a:p>
          </p:txBody>
        </p:sp>
      </p:grpSp>
      <p:grpSp>
        <p:nvGrpSpPr>
          <p:cNvPr id="23" name="Group 22">
            <a:extLst>
              <a:ext uri="{FF2B5EF4-FFF2-40B4-BE49-F238E27FC236}">
                <a16:creationId xmlns:a16="http://schemas.microsoft.com/office/drawing/2014/main" id="{E182722D-479A-4E4F-9D85-F35AB53CA87A}"/>
              </a:ext>
            </a:extLst>
          </p:cNvPr>
          <p:cNvGrpSpPr/>
          <p:nvPr/>
        </p:nvGrpSpPr>
        <p:grpSpPr>
          <a:xfrm>
            <a:off x="4953276" y="520739"/>
            <a:ext cx="3566160" cy="2404872"/>
            <a:chOff x="4953276" y="520739"/>
            <a:chExt cx="3566160" cy="2404872"/>
          </a:xfrm>
        </p:grpSpPr>
        <p:pic>
          <p:nvPicPr>
            <p:cNvPr id="22" name="Picture 21" descr="A screenshot of a social media post&#10;&#10;Description automatically generated">
              <a:extLst>
                <a:ext uri="{FF2B5EF4-FFF2-40B4-BE49-F238E27FC236}">
                  <a16:creationId xmlns:a16="http://schemas.microsoft.com/office/drawing/2014/main" id="{8A72A054-0C49-104C-BED2-05E1FD241876}"/>
                </a:ext>
              </a:extLst>
            </p:cNvPr>
            <p:cNvPicPr>
              <a:picLocks/>
            </p:cNvPicPr>
            <p:nvPr/>
          </p:nvPicPr>
          <p:blipFill>
            <a:blip r:embed="rId4"/>
            <a:stretch>
              <a:fillRect/>
            </a:stretch>
          </p:blipFill>
          <p:spPr>
            <a:xfrm>
              <a:off x="4953276" y="520739"/>
              <a:ext cx="3566160" cy="2404872"/>
            </a:xfrm>
            <a:prstGeom prst="rect">
              <a:avLst/>
            </a:prstGeom>
          </p:spPr>
        </p:pic>
        <p:sp>
          <p:nvSpPr>
            <p:cNvPr id="16" name="TextBox 15">
              <a:extLst>
                <a:ext uri="{FF2B5EF4-FFF2-40B4-BE49-F238E27FC236}">
                  <a16:creationId xmlns:a16="http://schemas.microsoft.com/office/drawing/2014/main" id="{DA6E4445-7A22-624E-9D80-C2142A39BE03}"/>
                </a:ext>
              </a:extLst>
            </p:cNvPr>
            <p:cNvSpPr txBox="1"/>
            <p:nvPr/>
          </p:nvSpPr>
          <p:spPr>
            <a:xfrm>
              <a:off x="5375514" y="970486"/>
              <a:ext cx="652743" cy="369332"/>
            </a:xfrm>
            <a:prstGeom prst="rect">
              <a:avLst/>
            </a:prstGeom>
            <a:noFill/>
          </p:spPr>
          <p:txBody>
            <a:bodyPr wrap="none" rtlCol="0">
              <a:spAutoFit/>
            </a:bodyPr>
            <a:lstStyle/>
            <a:p>
              <a:r>
                <a:rPr lang="en-US" b="1" dirty="0"/>
                <a:t>2014</a:t>
              </a:r>
            </a:p>
          </p:txBody>
        </p:sp>
      </p:grpSp>
      <p:sp>
        <p:nvSpPr>
          <p:cNvPr id="19" name="Google Shape;84;p17">
            <a:extLst>
              <a:ext uri="{FF2B5EF4-FFF2-40B4-BE49-F238E27FC236}">
                <a16:creationId xmlns:a16="http://schemas.microsoft.com/office/drawing/2014/main" id="{00702982-0414-8345-B238-C6A180532255}"/>
              </a:ext>
            </a:extLst>
          </p:cNvPr>
          <p:cNvSpPr txBox="1">
            <a:spLocks/>
          </p:cNvSpPr>
          <p:nvPr/>
        </p:nvSpPr>
        <p:spPr>
          <a:xfrm>
            <a:off x="311700" y="45238"/>
            <a:ext cx="8520600" cy="623400"/>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Arial"/>
                <a:ea typeface="+mj-ea"/>
                <a:cs typeface="+mj-cs"/>
              </a:defRPr>
            </a:lvl1pPr>
          </a:lstStyle>
          <a:p>
            <a:pPr>
              <a:spcBef>
                <a:spcPts val="0"/>
              </a:spcBef>
            </a:pPr>
            <a:r>
              <a:rPr lang="en-US" sz="2100" dirty="0"/>
              <a:t>Opioid related death by gender per region</a:t>
            </a:r>
          </a:p>
        </p:txBody>
      </p:sp>
      <p:pic>
        <p:nvPicPr>
          <p:cNvPr id="20" name="Picture 19">
            <a:extLst>
              <a:ext uri="{FF2B5EF4-FFF2-40B4-BE49-F238E27FC236}">
                <a16:creationId xmlns:a16="http://schemas.microsoft.com/office/drawing/2014/main" id="{43775551-086F-0143-8385-8670540E70C7}"/>
              </a:ext>
            </a:extLst>
          </p:cNvPr>
          <p:cNvPicPr>
            <a:picLocks noChangeAspect="1"/>
          </p:cNvPicPr>
          <p:nvPr/>
        </p:nvPicPr>
        <p:blipFill rotWithShape="1">
          <a:blip r:embed="rId5"/>
          <a:srcRect b="81578"/>
          <a:stretch/>
        </p:blipFill>
        <p:spPr>
          <a:xfrm>
            <a:off x="0" y="6520167"/>
            <a:ext cx="4470400" cy="416864"/>
          </a:xfrm>
          <a:prstGeom prst="rect">
            <a:avLst/>
          </a:prstGeom>
        </p:spPr>
      </p:pic>
      <p:grpSp>
        <p:nvGrpSpPr>
          <p:cNvPr id="8" name="Group 7">
            <a:extLst>
              <a:ext uri="{FF2B5EF4-FFF2-40B4-BE49-F238E27FC236}">
                <a16:creationId xmlns:a16="http://schemas.microsoft.com/office/drawing/2014/main" id="{FE40E094-67DC-E143-9A07-4F557F762B90}"/>
              </a:ext>
            </a:extLst>
          </p:cNvPr>
          <p:cNvGrpSpPr/>
          <p:nvPr/>
        </p:nvGrpSpPr>
        <p:grpSpPr>
          <a:xfrm>
            <a:off x="718646" y="520739"/>
            <a:ext cx="3566160" cy="2404872"/>
            <a:chOff x="718646" y="520739"/>
            <a:chExt cx="3566160" cy="2404872"/>
          </a:xfrm>
        </p:grpSpPr>
        <p:pic>
          <p:nvPicPr>
            <p:cNvPr id="7" name="Picture 6" descr="A screenshot of a cell phone&#10;&#10;Description automatically generated">
              <a:extLst>
                <a:ext uri="{FF2B5EF4-FFF2-40B4-BE49-F238E27FC236}">
                  <a16:creationId xmlns:a16="http://schemas.microsoft.com/office/drawing/2014/main" id="{CCA1DA30-1F3D-5B4A-BFD0-9B96E2255ECD}"/>
                </a:ext>
              </a:extLst>
            </p:cNvPr>
            <p:cNvPicPr>
              <a:picLocks/>
            </p:cNvPicPr>
            <p:nvPr/>
          </p:nvPicPr>
          <p:blipFill>
            <a:blip r:embed="rId6"/>
            <a:stretch>
              <a:fillRect/>
            </a:stretch>
          </p:blipFill>
          <p:spPr>
            <a:xfrm>
              <a:off x="718646" y="520739"/>
              <a:ext cx="3566160" cy="2404872"/>
            </a:xfrm>
            <a:prstGeom prst="rect">
              <a:avLst/>
            </a:prstGeom>
          </p:spPr>
        </p:pic>
        <p:sp>
          <p:nvSpPr>
            <p:cNvPr id="21" name="TextBox 20">
              <a:extLst>
                <a:ext uri="{FF2B5EF4-FFF2-40B4-BE49-F238E27FC236}">
                  <a16:creationId xmlns:a16="http://schemas.microsoft.com/office/drawing/2014/main" id="{994365D4-72ED-464E-A496-4352AF17BB55}"/>
                </a:ext>
              </a:extLst>
            </p:cNvPr>
            <p:cNvSpPr txBox="1"/>
            <p:nvPr/>
          </p:nvSpPr>
          <p:spPr>
            <a:xfrm>
              <a:off x="1371599" y="1055353"/>
              <a:ext cx="652743" cy="369332"/>
            </a:xfrm>
            <a:prstGeom prst="rect">
              <a:avLst/>
            </a:prstGeom>
            <a:noFill/>
          </p:spPr>
          <p:txBody>
            <a:bodyPr wrap="none" rtlCol="0">
              <a:spAutoFit/>
            </a:bodyPr>
            <a:lstStyle/>
            <a:p>
              <a:r>
                <a:rPr lang="en-US" b="1" dirty="0"/>
                <a:t>2013</a:t>
              </a:r>
            </a:p>
          </p:txBody>
        </p:sp>
      </p:grpSp>
    </p:spTree>
    <p:extLst>
      <p:ext uri="{BB962C8B-B14F-4D97-AF65-F5344CB8AC3E}">
        <p14:creationId xmlns:p14="http://schemas.microsoft.com/office/powerpoint/2010/main" val="2045763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60;p43">
            <a:extLst>
              <a:ext uri="{FF2B5EF4-FFF2-40B4-BE49-F238E27FC236}">
                <a16:creationId xmlns:a16="http://schemas.microsoft.com/office/drawing/2014/main" id="{4F4196A5-2496-8845-9C2A-874F98CDCF5E}"/>
              </a:ext>
            </a:extLst>
          </p:cNvPr>
          <p:cNvSpPr txBox="1">
            <a:spLocks noGrp="1"/>
          </p:cNvSpPr>
          <p:nvPr>
            <p:ph type="title"/>
          </p:nvPr>
        </p:nvSpPr>
        <p:spPr>
          <a:xfrm>
            <a:off x="311700" y="253833"/>
            <a:ext cx="8520600" cy="6234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2"/>
              </a:buClr>
              <a:buSzPts val="1100"/>
              <a:buFont typeface="Arial"/>
              <a:buNone/>
            </a:pPr>
            <a:r>
              <a:rPr lang="en" sz="2800" b="1" dirty="0"/>
              <a:t>Opioid Deaths by </a:t>
            </a:r>
            <a:r>
              <a:rPr lang="en-US" sz="2800" b="1" dirty="0"/>
              <a:t>Gender</a:t>
            </a:r>
            <a:endParaRPr sz="2800" b="1" dirty="0"/>
          </a:p>
          <a:p>
            <a:pPr marL="0" lvl="0" indent="0" rtl="0">
              <a:spcBef>
                <a:spcPts val="0"/>
              </a:spcBef>
              <a:spcAft>
                <a:spcPts val="0"/>
              </a:spcAft>
              <a:buNone/>
            </a:pPr>
            <a:endParaRPr sz="2800" b="1" dirty="0"/>
          </a:p>
        </p:txBody>
      </p:sp>
      <p:sp>
        <p:nvSpPr>
          <p:cNvPr id="8" name="Google Shape;261;p43">
            <a:extLst>
              <a:ext uri="{FF2B5EF4-FFF2-40B4-BE49-F238E27FC236}">
                <a16:creationId xmlns:a16="http://schemas.microsoft.com/office/drawing/2014/main" id="{FDEA2B67-4037-C240-80AE-D63FF5597837}"/>
              </a:ext>
            </a:extLst>
          </p:cNvPr>
          <p:cNvSpPr txBox="1">
            <a:spLocks/>
          </p:cNvSpPr>
          <p:nvPr/>
        </p:nvSpPr>
        <p:spPr>
          <a:xfrm>
            <a:off x="311700" y="877233"/>
            <a:ext cx="8520600" cy="47559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Source Sans Pro"/>
              <a:buChar char="●"/>
              <a:defRPr sz="1800" b="0" i="0" u="none" strike="noStrike" cap="none">
                <a:solidFill>
                  <a:schemeClr val="lt2"/>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9pPr>
          </a:lstStyle>
          <a:p>
            <a:pPr>
              <a:buFont typeface="Wingdings" pitchFamily="2" charset="2"/>
              <a:buChar char="v"/>
            </a:pPr>
            <a:r>
              <a:rPr lang="en-US" dirty="0"/>
              <a:t>Across all regions men are more likely than women to die form an opioid overdose.</a:t>
            </a:r>
          </a:p>
          <a:p>
            <a:pPr>
              <a:buFont typeface="Wingdings" pitchFamily="2" charset="2"/>
              <a:buChar char="v"/>
            </a:pPr>
            <a:endParaRPr lang="en-US" dirty="0"/>
          </a:p>
          <a:p>
            <a:pPr>
              <a:buFont typeface="Wingdings" pitchFamily="2" charset="2"/>
              <a:buChar char="v"/>
            </a:pPr>
            <a:r>
              <a:rPr lang="en-US" dirty="0"/>
              <a:t>However, when seen at the state level there are several years where states in the Plains region see women dying at a higher rate per capita.</a:t>
            </a:r>
          </a:p>
          <a:p>
            <a:pPr>
              <a:buFont typeface="Wingdings" pitchFamily="2" charset="2"/>
              <a:buChar char="v"/>
            </a:pPr>
            <a:endParaRPr lang="en-US" dirty="0"/>
          </a:p>
          <a:p>
            <a:pPr>
              <a:buFont typeface="Wingdings" pitchFamily="2" charset="2"/>
              <a:buChar char="v"/>
            </a:pPr>
            <a:r>
              <a:rPr lang="en-US" dirty="0"/>
              <a:t>Between 2014 and 2015 there was a drop in opioid overdoses in the Pacific and Plains regions except for the women of pacific region who saw a slight increase while male overdoses saw a slight decrease.</a:t>
            </a:r>
          </a:p>
          <a:p>
            <a:pPr>
              <a:buFont typeface="Wingdings" pitchFamily="2" charset="2"/>
              <a:buChar char="v"/>
            </a:pPr>
            <a:endParaRPr lang="en-US" dirty="0"/>
          </a:p>
          <a:p>
            <a:pPr>
              <a:buFont typeface="Wingdings" pitchFamily="2" charset="2"/>
              <a:buChar char="v"/>
            </a:pPr>
            <a:r>
              <a:rPr lang="en-US" dirty="0"/>
              <a:t>While the women of the pacific region saw an increase from 2014 to 2015 they’ve actually seen a decrease from 2013-2016 </a:t>
            </a:r>
          </a:p>
          <a:p>
            <a:pPr lvl="1">
              <a:buFont typeface="Wingdings" pitchFamily="2" charset="2"/>
              <a:buChar char="Ø"/>
            </a:pPr>
            <a:r>
              <a:rPr lang="en-US" dirty="0"/>
              <a:t>By about a 0.5% but still impressive compared to every other group in this study.</a:t>
            </a:r>
            <a:br>
              <a:rPr lang="en-US" dirty="0"/>
            </a:br>
            <a:endParaRPr kumimoji="0" lang="en-US" b="0" i="0" u="none" strike="noStrike" kern="0" cap="none" spc="0" normalizeH="0" baseline="0" noProof="0" dirty="0">
              <a:ln>
                <a:noFill/>
              </a:ln>
              <a:solidFill>
                <a:schemeClr val="bg1"/>
              </a:solidFill>
              <a:effectLst/>
              <a:uLnTx/>
              <a:uFillTx/>
              <a:latin typeface="Source Sans Pro"/>
              <a:ea typeface="Source Sans Pro"/>
              <a:sym typeface="Source Sans Pro"/>
            </a:endParaRPr>
          </a:p>
        </p:txBody>
      </p:sp>
      <p:pic>
        <p:nvPicPr>
          <p:cNvPr id="9" name="Picture 8">
            <a:extLst>
              <a:ext uri="{FF2B5EF4-FFF2-40B4-BE49-F238E27FC236}">
                <a16:creationId xmlns:a16="http://schemas.microsoft.com/office/drawing/2014/main" id="{A4E61001-36BF-EE4D-ABCC-32CA4D31D34B}"/>
              </a:ext>
            </a:extLst>
          </p:cNvPr>
          <p:cNvPicPr>
            <a:picLocks noChangeAspect="1"/>
          </p:cNvPicPr>
          <p:nvPr/>
        </p:nvPicPr>
        <p:blipFill rotWithShape="1">
          <a:blip r:embed="rId2"/>
          <a:srcRect b="81578"/>
          <a:stretch/>
        </p:blipFill>
        <p:spPr>
          <a:xfrm>
            <a:off x="0" y="6520167"/>
            <a:ext cx="4470400" cy="416864"/>
          </a:xfrm>
          <a:prstGeom prst="rect">
            <a:avLst/>
          </a:prstGeom>
        </p:spPr>
      </p:pic>
    </p:spTree>
    <p:extLst>
      <p:ext uri="{BB962C8B-B14F-4D97-AF65-F5344CB8AC3E}">
        <p14:creationId xmlns:p14="http://schemas.microsoft.com/office/powerpoint/2010/main" val="974841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5;p39">
            <a:extLst>
              <a:ext uri="{FF2B5EF4-FFF2-40B4-BE49-F238E27FC236}">
                <a16:creationId xmlns:a16="http://schemas.microsoft.com/office/drawing/2014/main" id="{3D39AA9A-DDC8-3444-BF91-F4E87EFDC4C0}"/>
              </a:ext>
            </a:extLst>
          </p:cNvPr>
          <p:cNvPicPr preferRelativeResize="0"/>
          <p:nvPr/>
        </p:nvPicPr>
        <p:blipFill rotWithShape="1">
          <a:blip r:embed="rId2">
            <a:alphaModFix/>
          </a:blip>
          <a:srcRect l="9633" t="8195" r="9476" b="2843"/>
          <a:stretch/>
        </p:blipFill>
        <p:spPr>
          <a:xfrm>
            <a:off x="72830" y="857756"/>
            <a:ext cx="5356927" cy="2759383"/>
          </a:xfrm>
          <a:prstGeom prst="rect">
            <a:avLst/>
          </a:prstGeom>
          <a:noFill/>
          <a:ln>
            <a:noFill/>
          </a:ln>
        </p:spPr>
      </p:pic>
      <p:pic>
        <p:nvPicPr>
          <p:cNvPr id="4" name="Google Shape;241;p40">
            <a:extLst>
              <a:ext uri="{FF2B5EF4-FFF2-40B4-BE49-F238E27FC236}">
                <a16:creationId xmlns:a16="http://schemas.microsoft.com/office/drawing/2014/main" id="{0D3674D8-5832-4B4C-9809-4A2E863D781D}"/>
              </a:ext>
            </a:extLst>
          </p:cNvPr>
          <p:cNvPicPr preferRelativeResize="0"/>
          <p:nvPr/>
        </p:nvPicPr>
        <p:blipFill rotWithShape="1">
          <a:blip r:embed="rId3">
            <a:alphaModFix/>
          </a:blip>
          <a:srcRect l="9408" t="8652" r="9472" b="2418"/>
          <a:stretch/>
        </p:blipFill>
        <p:spPr>
          <a:xfrm>
            <a:off x="3641416" y="3738521"/>
            <a:ext cx="5358384" cy="2761488"/>
          </a:xfrm>
          <a:prstGeom prst="rect">
            <a:avLst/>
          </a:prstGeom>
          <a:noFill/>
          <a:ln>
            <a:noFill/>
          </a:ln>
        </p:spPr>
      </p:pic>
      <p:sp>
        <p:nvSpPr>
          <p:cNvPr id="5" name="TextBox 4">
            <a:extLst>
              <a:ext uri="{FF2B5EF4-FFF2-40B4-BE49-F238E27FC236}">
                <a16:creationId xmlns:a16="http://schemas.microsoft.com/office/drawing/2014/main" id="{E9E437A8-7BCF-8341-BF88-419CF3D31A45}"/>
              </a:ext>
            </a:extLst>
          </p:cNvPr>
          <p:cNvSpPr txBox="1"/>
          <p:nvPr/>
        </p:nvSpPr>
        <p:spPr>
          <a:xfrm>
            <a:off x="5502584" y="1666959"/>
            <a:ext cx="652743" cy="369332"/>
          </a:xfrm>
          <a:prstGeom prst="rect">
            <a:avLst/>
          </a:prstGeom>
          <a:noFill/>
        </p:spPr>
        <p:txBody>
          <a:bodyPr wrap="none" rtlCol="0">
            <a:spAutoFit/>
          </a:bodyPr>
          <a:lstStyle/>
          <a:p>
            <a:r>
              <a:rPr lang="en-US" dirty="0">
                <a:solidFill>
                  <a:schemeClr val="bg1"/>
                </a:solidFill>
              </a:rPr>
              <a:t>2013</a:t>
            </a:r>
          </a:p>
        </p:txBody>
      </p:sp>
      <p:sp>
        <p:nvSpPr>
          <p:cNvPr id="6" name="TextBox 5">
            <a:extLst>
              <a:ext uri="{FF2B5EF4-FFF2-40B4-BE49-F238E27FC236}">
                <a16:creationId xmlns:a16="http://schemas.microsoft.com/office/drawing/2014/main" id="{8AFAEE0D-573E-F44B-9180-38729EAF3499}"/>
              </a:ext>
            </a:extLst>
          </p:cNvPr>
          <p:cNvSpPr txBox="1"/>
          <p:nvPr/>
        </p:nvSpPr>
        <p:spPr>
          <a:xfrm>
            <a:off x="2927968" y="4749933"/>
            <a:ext cx="652743" cy="369332"/>
          </a:xfrm>
          <a:prstGeom prst="rect">
            <a:avLst/>
          </a:prstGeom>
          <a:noFill/>
        </p:spPr>
        <p:txBody>
          <a:bodyPr wrap="none" rtlCol="0">
            <a:spAutoFit/>
          </a:bodyPr>
          <a:lstStyle/>
          <a:p>
            <a:r>
              <a:rPr lang="en-US" dirty="0">
                <a:solidFill>
                  <a:schemeClr val="bg1"/>
                </a:solidFill>
              </a:rPr>
              <a:t>2014</a:t>
            </a:r>
          </a:p>
        </p:txBody>
      </p:sp>
      <p:sp>
        <p:nvSpPr>
          <p:cNvPr id="7" name="Google Shape;84;p17">
            <a:extLst>
              <a:ext uri="{FF2B5EF4-FFF2-40B4-BE49-F238E27FC236}">
                <a16:creationId xmlns:a16="http://schemas.microsoft.com/office/drawing/2014/main" id="{D34D4A0B-5D2F-4145-ADC4-533B525A264F}"/>
              </a:ext>
            </a:extLst>
          </p:cNvPr>
          <p:cNvSpPr txBox="1">
            <a:spLocks/>
          </p:cNvSpPr>
          <p:nvPr/>
        </p:nvSpPr>
        <p:spPr>
          <a:xfrm>
            <a:off x="311700" y="95895"/>
            <a:ext cx="8520600" cy="623400"/>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Arial"/>
                <a:ea typeface="+mj-ea"/>
                <a:cs typeface="+mj-cs"/>
              </a:defRPr>
            </a:lvl1pPr>
          </a:lstStyle>
          <a:p>
            <a:pPr>
              <a:spcBef>
                <a:spcPts val="0"/>
              </a:spcBef>
            </a:pPr>
            <a:r>
              <a:rPr lang="en-US" sz="2100" dirty="0"/>
              <a:t>How does the opioid related death vary by ethnicity?</a:t>
            </a:r>
          </a:p>
        </p:txBody>
      </p:sp>
      <p:pic>
        <p:nvPicPr>
          <p:cNvPr id="8" name="Picture 7">
            <a:extLst>
              <a:ext uri="{FF2B5EF4-FFF2-40B4-BE49-F238E27FC236}">
                <a16:creationId xmlns:a16="http://schemas.microsoft.com/office/drawing/2014/main" id="{FF9E6328-5EA5-A444-98B2-CA262BB743A7}"/>
              </a:ext>
            </a:extLst>
          </p:cNvPr>
          <p:cNvPicPr>
            <a:picLocks noChangeAspect="1"/>
          </p:cNvPicPr>
          <p:nvPr/>
        </p:nvPicPr>
        <p:blipFill rotWithShape="1">
          <a:blip r:embed="rId4"/>
          <a:srcRect b="81578"/>
          <a:stretch/>
        </p:blipFill>
        <p:spPr>
          <a:xfrm>
            <a:off x="0" y="6520167"/>
            <a:ext cx="4470400" cy="416864"/>
          </a:xfrm>
          <a:prstGeom prst="rect">
            <a:avLst/>
          </a:prstGeom>
        </p:spPr>
      </p:pic>
    </p:spTree>
    <p:extLst>
      <p:ext uri="{BB962C8B-B14F-4D97-AF65-F5344CB8AC3E}">
        <p14:creationId xmlns:p14="http://schemas.microsoft.com/office/powerpoint/2010/main" val="2303121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48;p41">
            <a:extLst>
              <a:ext uri="{FF2B5EF4-FFF2-40B4-BE49-F238E27FC236}">
                <a16:creationId xmlns:a16="http://schemas.microsoft.com/office/drawing/2014/main" id="{6247B9D3-57E6-9747-B2E3-FB4FD4134E7B}"/>
              </a:ext>
            </a:extLst>
          </p:cNvPr>
          <p:cNvPicPr preferRelativeResize="0"/>
          <p:nvPr/>
        </p:nvPicPr>
        <p:blipFill rotWithShape="1">
          <a:blip r:embed="rId2">
            <a:alphaModFix/>
          </a:blip>
          <a:srcRect l="9469" t="9302" r="9203" b="2976"/>
          <a:stretch/>
        </p:blipFill>
        <p:spPr>
          <a:xfrm>
            <a:off x="275130" y="675336"/>
            <a:ext cx="5358384" cy="2761488"/>
          </a:xfrm>
          <a:prstGeom prst="rect">
            <a:avLst/>
          </a:prstGeom>
          <a:noFill/>
          <a:ln>
            <a:noFill/>
          </a:ln>
        </p:spPr>
      </p:pic>
      <p:pic>
        <p:nvPicPr>
          <p:cNvPr id="4" name="Google Shape;255;p42">
            <a:extLst>
              <a:ext uri="{FF2B5EF4-FFF2-40B4-BE49-F238E27FC236}">
                <a16:creationId xmlns:a16="http://schemas.microsoft.com/office/drawing/2014/main" id="{AB9CFA07-258C-E145-8125-4D0ED65172B0}"/>
              </a:ext>
            </a:extLst>
          </p:cNvPr>
          <p:cNvPicPr preferRelativeResize="0"/>
          <p:nvPr/>
        </p:nvPicPr>
        <p:blipFill rotWithShape="1">
          <a:blip r:embed="rId3">
            <a:alphaModFix/>
          </a:blip>
          <a:srcRect l="9293" t="8752" r="9115" b="3288"/>
          <a:stretch/>
        </p:blipFill>
        <p:spPr>
          <a:xfrm>
            <a:off x="3754705" y="3589827"/>
            <a:ext cx="5358384" cy="2761488"/>
          </a:xfrm>
          <a:prstGeom prst="rect">
            <a:avLst/>
          </a:prstGeom>
          <a:noFill/>
          <a:ln>
            <a:noFill/>
          </a:ln>
        </p:spPr>
      </p:pic>
      <p:sp>
        <p:nvSpPr>
          <p:cNvPr id="5" name="TextBox 4">
            <a:extLst>
              <a:ext uri="{FF2B5EF4-FFF2-40B4-BE49-F238E27FC236}">
                <a16:creationId xmlns:a16="http://schemas.microsoft.com/office/drawing/2014/main" id="{53C61144-3805-5A46-94C3-5995C7161DD7}"/>
              </a:ext>
            </a:extLst>
          </p:cNvPr>
          <p:cNvSpPr txBox="1"/>
          <p:nvPr/>
        </p:nvSpPr>
        <p:spPr>
          <a:xfrm>
            <a:off x="5721069" y="1686748"/>
            <a:ext cx="652743" cy="369332"/>
          </a:xfrm>
          <a:prstGeom prst="rect">
            <a:avLst/>
          </a:prstGeom>
          <a:noFill/>
        </p:spPr>
        <p:txBody>
          <a:bodyPr wrap="none" rtlCol="0">
            <a:spAutoFit/>
          </a:bodyPr>
          <a:lstStyle/>
          <a:p>
            <a:r>
              <a:rPr lang="en-US" dirty="0">
                <a:solidFill>
                  <a:schemeClr val="bg1"/>
                </a:solidFill>
              </a:rPr>
              <a:t>2015</a:t>
            </a:r>
          </a:p>
        </p:txBody>
      </p:sp>
      <p:sp>
        <p:nvSpPr>
          <p:cNvPr id="6" name="TextBox 5">
            <a:extLst>
              <a:ext uri="{FF2B5EF4-FFF2-40B4-BE49-F238E27FC236}">
                <a16:creationId xmlns:a16="http://schemas.microsoft.com/office/drawing/2014/main" id="{BB729FE0-29A0-9941-9E08-A8B3D3611CF1}"/>
              </a:ext>
            </a:extLst>
          </p:cNvPr>
          <p:cNvSpPr txBox="1"/>
          <p:nvPr/>
        </p:nvSpPr>
        <p:spPr>
          <a:xfrm>
            <a:off x="3132873" y="4970571"/>
            <a:ext cx="652743" cy="369332"/>
          </a:xfrm>
          <a:prstGeom prst="rect">
            <a:avLst/>
          </a:prstGeom>
          <a:noFill/>
        </p:spPr>
        <p:txBody>
          <a:bodyPr wrap="none" rtlCol="0">
            <a:spAutoFit/>
          </a:bodyPr>
          <a:lstStyle/>
          <a:p>
            <a:r>
              <a:rPr lang="en-US" dirty="0">
                <a:solidFill>
                  <a:schemeClr val="bg1"/>
                </a:solidFill>
              </a:rPr>
              <a:t>2016</a:t>
            </a:r>
          </a:p>
        </p:txBody>
      </p:sp>
      <p:pic>
        <p:nvPicPr>
          <p:cNvPr id="7" name="Picture 6">
            <a:extLst>
              <a:ext uri="{FF2B5EF4-FFF2-40B4-BE49-F238E27FC236}">
                <a16:creationId xmlns:a16="http://schemas.microsoft.com/office/drawing/2014/main" id="{68C4FB3D-F325-F24F-83D1-A3666A7C4D5C}"/>
              </a:ext>
            </a:extLst>
          </p:cNvPr>
          <p:cNvPicPr>
            <a:picLocks noChangeAspect="1"/>
          </p:cNvPicPr>
          <p:nvPr/>
        </p:nvPicPr>
        <p:blipFill rotWithShape="1">
          <a:blip r:embed="rId4"/>
          <a:srcRect b="81578"/>
          <a:stretch/>
        </p:blipFill>
        <p:spPr>
          <a:xfrm>
            <a:off x="0" y="6520167"/>
            <a:ext cx="4470400" cy="416864"/>
          </a:xfrm>
          <a:prstGeom prst="rect">
            <a:avLst/>
          </a:prstGeom>
        </p:spPr>
      </p:pic>
    </p:spTree>
    <p:extLst>
      <p:ext uri="{BB962C8B-B14F-4D97-AF65-F5344CB8AC3E}">
        <p14:creationId xmlns:p14="http://schemas.microsoft.com/office/powerpoint/2010/main" val="2740648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4;p14">
            <a:extLst>
              <a:ext uri="{FF2B5EF4-FFF2-40B4-BE49-F238E27FC236}">
                <a16:creationId xmlns:a16="http://schemas.microsoft.com/office/drawing/2014/main" id="{5A6C6844-9DDA-3B4B-9F24-03926590B953}"/>
              </a:ext>
            </a:extLst>
          </p:cNvPr>
          <p:cNvSpPr txBox="1">
            <a:spLocks/>
          </p:cNvSpPr>
          <p:nvPr/>
        </p:nvSpPr>
        <p:spPr>
          <a:xfrm>
            <a:off x="311700" y="202264"/>
            <a:ext cx="8520600" cy="62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
                <a:srgbClr val="000000"/>
              </a:buClr>
              <a:buSzPts val="3000"/>
              <a:buFont typeface="Raleway"/>
              <a:buNone/>
              <a:tabLst/>
              <a:defRPr/>
            </a:pPr>
            <a:r>
              <a:rPr kumimoji="0" lang="en-US" sz="3000" b="1" i="0" u="none" strike="noStrike" kern="0" cap="none" spc="0" normalizeH="0" baseline="0" noProof="0" dirty="0">
                <a:ln>
                  <a:noFill/>
                </a:ln>
                <a:solidFill>
                  <a:schemeClr val="bg1"/>
                </a:solidFill>
                <a:effectLst/>
                <a:uLnTx/>
                <a:uFillTx/>
                <a:latin typeface="Raleway"/>
                <a:sym typeface="Raleway"/>
              </a:rPr>
              <a:t>Background</a:t>
            </a:r>
          </a:p>
        </p:txBody>
      </p:sp>
      <p:sp>
        <p:nvSpPr>
          <p:cNvPr id="6" name="Google Shape;65;p14">
            <a:extLst>
              <a:ext uri="{FF2B5EF4-FFF2-40B4-BE49-F238E27FC236}">
                <a16:creationId xmlns:a16="http://schemas.microsoft.com/office/drawing/2014/main" id="{D14EC73C-55D7-3F4E-98FA-4F0CD10FACB9}"/>
              </a:ext>
            </a:extLst>
          </p:cNvPr>
          <p:cNvSpPr txBox="1">
            <a:spLocks/>
          </p:cNvSpPr>
          <p:nvPr/>
        </p:nvSpPr>
        <p:spPr>
          <a:xfrm>
            <a:off x="285626" y="1055691"/>
            <a:ext cx="8520600" cy="41963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Source Sans Pro"/>
              <a:buChar char="●"/>
              <a:defRPr sz="1800" b="0" i="0" u="none" strike="noStrike" cap="none">
                <a:solidFill>
                  <a:schemeClr val="lt2"/>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9pPr>
          </a:lstStyle>
          <a:p>
            <a:pPr marL="285750" indent="-285750" defTabSz="914400">
              <a:spcAft>
                <a:spcPts val="1600"/>
              </a:spcAft>
              <a:buClr>
                <a:schemeClr val="bg1"/>
              </a:buClr>
              <a:buFont typeface="Wingdings" pitchFamily="2" charset="2"/>
              <a:buChar char="v"/>
            </a:pPr>
            <a:r>
              <a:rPr lang="en-US" kern="0" dirty="0">
                <a:solidFill>
                  <a:schemeClr val="bg1"/>
                </a:solidFill>
              </a:rPr>
              <a:t>The opioid epidemic has spread to almost every corner of the united states</a:t>
            </a:r>
          </a:p>
          <a:p>
            <a:pPr marL="285750" marR="0" lvl="0" indent="-285750" algn="l" defTabSz="914400" rtl="0" eaLnBrk="1" fontAlgn="auto" latinLnBrk="0" hangingPunct="1">
              <a:lnSpc>
                <a:spcPct val="115000"/>
              </a:lnSpc>
              <a:spcBef>
                <a:spcPts val="0"/>
              </a:spcBef>
              <a:spcAft>
                <a:spcPts val="1600"/>
              </a:spcAft>
              <a:buClr>
                <a:schemeClr val="bg1"/>
              </a:buClr>
              <a:buSzPts val="1800"/>
              <a:buFont typeface="Wingdings" pitchFamily="2" charset="2"/>
              <a:buChar char="v"/>
              <a:tabLst/>
              <a:defRPr/>
            </a:pPr>
            <a:r>
              <a:rPr kumimoji="0" lang="en-US" sz="1800" b="0" i="0" u="none" strike="noStrike" kern="0" cap="none" spc="0" normalizeH="0" baseline="0" noProof="0" dirty="0">
                <a:ln>
                  <a:noFill/>
                </a:ln>
                <a:solidFill>
                  <a:schemeClr val="bg1"/>
                </a:solidFill>
                <a:effectLst/>
                <a:uLnTx/>
                <a:uFillTx/>
                <a:latin typeface="Source Sans Pro"/>
                <a:ea typeface="Source Sans Pro"/>
                <a:sym typeface="Source Sans Pro"/>
              </a:rPr>
              <a:t>In the midst of our national opioid crisis, recommendations have encouraged judicious stewardship of opioid prescription through the expanded use of non-opioid analgesic medications. </a:t>
            </a:r>
          </a:p>
          <a:p>
            <a:pPr marL="285750" marR="0" lvl="0" indent="-285750" algn="l" defTabSz="914400" rtl="0" eaLnBrk="1" fontAlgn="auto" latinLnBrk="0" hangingPunct="1">
              <a:lnSpc>
                <a:spcPct val="115000"/>
              </a:lnSpc>
              <a:spcBef>
                <a:spcPts val="0"/>
              </a:spcBef>
              <a:spcAft>
                <a:spcPts val="1600"/>
              </a:spcAft>
              <a:buClr>
                <a:schemeClr val="bg1"/>
              </a:buClr>
              <a:buSzPts val="1800"/>
              <a:buFont typeface="Wingdings" pitchFamily="2" charset="2"/>
              <a:buChar char="v"/>
              <a:tabLst/>
              <a:defRPr/>
            </a:pPr>
            <a:r>
              <a:rPr kumimoji="0" lang="en-US" sz="1800" b="0" i="0" u="none" strike="noStrike" kern="0" cap="none" spc="0" normalizeH="0" baseline="0" noProof="0" dirty="0">
                <a:ln>
                  <a:noFill/>
                </a:ln>
                <a:solidFill>
                  <a:schemeClr val="bg1"/>
                </a:solidFill>
                <a:effectLst/>
                <a:uLnTx/>
                <a:uFillTx/>
                <a:latin typeface="Source Sans Pro"/>
                <a:ea typeface="Source Sans Pro"/>
                <a:sym typeface="Source Sans Pro"/>
              </a:rPr>
              <a:t>Trends of opioids usage have been well documented; however, these data have limited information in regard to provider practice variation. </a:t>
            </a:r>
          </a:p>
          <a:p>
            <a:pPr marL="285750" marR="0" lvl="0" indent="-285750" algn="l" defTabSz="914400" rtl="0" eaLnBrk="1" fontAlgn="auto" latinLnBrk="0" hangingPunct="1">
              <a:lnSpc>
                <a:spcPct val="115000"/>
              </a:lnSpc>
              <a:spcBef>
                <a:spcPts val="0"/>
              </a:spcBef>
              <a:spcAft>
                <a:spcPts val="1600"/>
              </a:spcAft>
              <a:buClr>
                <a:schemeClr val="bg1"/>
              </a:buClr>
              <a:buSzPts val="1800"/>
              <a:buFont typeface="Wingdings" pitchFamily="2" charset="2"/>
              <a:buChar char="v"/>
              <a:tabLst/>
              <a:defRPr/>
            </a:pPr>
            <a:r>
              <a:rPr kumimoji="0" lang="en-US" sz="1800" b="0" i="0" u="none" strike="noStrike" kern="0" cap="none" spc="0" normalizeH="0" baseline="0" noProof="0" dirty="0">
                <a:ln>
                  <a:noFill/>
                </a:ln>
                <a:solidFill>
                  <a:schemeClr val="bg1"/>
                </a:solidFill>
                <a:effectLst/>
                <a:uLnTx/>
                <a:uFillTx/>
                <a:latin typeface="Source Sans Pro"/>
                <a:ea typeface="Source Sans Pro"/>
                <a:sym typeface="Source Sans Pro"/>
              </a:rPr>
              <a:t>Therefore, the primary aim of our study is to identify prescribing provider practice variation using a large national database. </a:t>
            </a:r>
          </a:p>
          <a:p>
            <a:pPr marL="285750" marR="0" lvl="0" indent="-285750" algn="l" defTabSz="914400" rtl="0" eaLnBrk="1" fontAlgn="auto" latinLnBrk="0" hangingPunct="1">
              <a:lnSpc>
                <a:spcPct val="115000"/>
              </a:lnSpc>
              <a:spcBef>
                <a:spcPts val="0"/>
              </a:spcBef>
              <a:spcAft>
                <a:spcPts val="1600"/>
              </a:spcAft>
              <a:buClr>
                <a:schemeClr val="bg1"/>
              </a:buClr>
              <a:buSzPts val="1800"/>
              <a:buFont typeface="Wingdings" pitchFamily="2" charset="2"/>
              <a:buChar char="v"/>
              <a:tabLst/>
              <a:defRPr/>
            </a:pPr>
            <a:r>
              <a:rPr kumimoji="0" lang="en-US" sz="1800" b="0" i="0" u="none" strike="noStrike" kern="0" cap="none" spc="0" normalizeH="0" baseline="0" noProof="0" dirty="0">
                <a:ln>
                  <a:noFill/>
                </a:ln>
                <a:solidFill>
                  <a:schemeClr val="bg1"/>
                </a:solidFill>
                <a:effectLst/>
                <a:uLnTx/>
                <a:uFillTx/>
                <a:latin typeface="Source Sans Pro"/>
                <a:ea typeface="Source Sans Pro"/>
                <a:sym typeface="Source Sans Pro"/>
              </a:rPr>
              <a:t>The second aim of our study is to compare these data with a national overdose(OD) dataset to identify potential patterns in prescribing and overdose rates.</a:t>
            </a:r>
          </a:p>
        </p:txBody>
      </p:sp>
      <p:pic>
        <p:nvPicPr>
          <p:cNvPr id="7" name="Picture 6">
            <a:extLst>
              <a:ext uri="{FF2B5EF4-FFF2-40B4-BE49-F238E27FC236}">
                <a16:creationId xmlns:a16="http://schemas.microsoft.com/office/drawing/2014/main" id="{93D4BB48-ECA5-1348-9BAE-4F95F104751D}"/>
              </a:ext>
            </a:extLst>
          </p:cNvPr>
          <p:cNvPicPr>
            <a:picLocks noChangeAspect="1"/>
          </p:cNvPicPr>
          <p:nvPr/>
        </p:nvPicPr>
        <p:blipFill rotWithShape="1">
          <a:blip r:embed="rId2"/>
          <a:srcRect b="81578"/>
          <a:stretch/>
        </p:blipFill>
        <p:spPr>
          <a:xfrm>
            <a:off x="101600" y="6445219"/>
            <a:ext cx="4470400" cy="416864"/>
          </a:xfrm>
          <a:prstGeom prst="rect">
            <a:avLst/>
          </a:prstGeom>
        </p:spPr>
      </p:pic>
    </p:spTree>
    <p:extLst>
      <p:ext uri="{BB962C8B-B14F-4D97-AF65-F5344CB8AC3E}">
        <p14:creationId xmlns:p14="http://schemas.microsoft.com/office/powerpoint/2010/main" val="2342043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60;p43">
            <a:extLst>
              <a:ext uri="{FF2B5EF4-FFF2-40B4-BE49-F238E27FC236}">
                <a16:creationId xmlns:a16="http://schemas.microsoft.com/office/drawing/2014/main" id="{4F4196A5-2496-8845-9C2A-874F98CDCF5E}"/>
              </a:ext>
            </a:extLst>
          </p:cNvPr>
          <p:cNvSpPr txBox="1">
            <a:spLocks noGrp="1"/>
          </p:cNvSpPr>
          <p:nvPr>
            <p:ph type="title"/>
          </p:nvPr>
        </p:nvSpPr>
        <p:spPr>
          <a:xfrm>
            <a:off x="311700" y="162392"/>
            <a:ext cx="8520600" cy="6234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2"/>
              </a:buClr>
              <a:buSzPts val="1100"/>
              <a:buFont typeface="Arial"/>
              <a:buNone/>
            </a:pPr>
            <a:r>
              <a:rPr lang="en" sz="2800" b="1" dirty="0"/>
              <a:t>Opioid Deaths by </a:t>
            </a:r>
            <a:r>
              <a:rPr lang="en-US" sz="2800" b="1" dirty="0"/>
              <a:t>Ethnicity</a:t>
            </a:r>
            <a:endParaRPr sz="2800" b="1" dirty="0"/>
          </a:p>
          <a:p>
            <a:pPr marL="0" lvl="0" indent="0" rtl="0">
              <a:spcBef>
                <a:spcPts val="0"/>
              </a:spcBef>
              <a:spcAft>
                <a:spcPts val="0"/>
              </a:spcAft>
              <a:buNone/>
            </a:pPr>
            <a:endParaRPr sz="2800" b="1" dirty="0"/>
          </a:p>
        </p:txBody>
      </p:sp>
      <p:sp>
        <p:nvSpPr>
          <p:cNvPr id="8" name="Google Shape;261;p43">
            <a:extLst>
              <a:ext uri="{FF2B5EF4-FFF2-40B4-BE49-F238E27FC236}">
                <a16:creationId xmlns:a16="http://schemas.microsoft.com/office/drawing/2014/main" id="{FDEA2B67-4037-C240-80AE-D63FF5597837}"/>
              </a:ext>
            </a:extLst>
          </p:cNvPr>
          <p:cNvSpPr txBox="1">
            <a:spLocks/>
          </p:cNvSpPr>
          <p:nvPr/>
        </p:nvSpPr>
        <p:spPr>
          <a:xfrm>
            <a:off x="210099" y="785792"/>
            <a:ext cx="8717769" cy="50164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Source Sans Pro"/>
              <a:buChar char="●"/>
              <a:defRPr sz="1800" b="0" i="0" u="none" strike="noStrike" cap="none">
                <a:solidFill>
                  <a:schemeClr val="lt2"/>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9pPr>
          </a:lstStyle>
          <a:p>
            <a:pPr marL="285750" marR="0" lvl="0" indent="-285750" algn="l" defTabSz="914400" rtl="0" eaLnBrk="1" fontAlgn="auto" latinLnBrk="0" hangingPunct="1">
              <a:lnSpc>
                <a:spcPct val="100000"/>
              </a:lnSpc>
              <a:spcBef>
                <a:spcPts val="1600"/>
              </a:spcBef>
              <a:spcAft>
                <a:spcPts val="0"/>
              </a:spcAft>
              <a:buClr>
                <a:schemeClr val="bg1"/>
              </a:buClr>
              <a:buSzPts val="1800"/>
              <a:buFont typeface="Wingdings" pitchFamily="2" charset="2"/>
              <a:buChar char="v"/>
              <a:tabLst/>
              <a:defRPr/>
            </a:pPr>
            <a:r>
              <a:rPr kumimoji="0" lang="en-US" sz="1800" b="0" i="0" u="none" strike="noStrike" kern="0" cap="none" spc="0" normalizeH="0" baseline="0" noProof="0" dirty="0">
                <a:ln>
                  <a:noFill/>
                </a:ln>
                <a:solidFill>
                  <a:schemeClr val="bg1"/>
                </a:solidFill>
                <a:effectLst/>
                <a:uLnTx/>
                <a:uFillTx/>
                <a:latin typeface="Source Sans Pro"/>
                <a:ea typeface="Source Sans Pro"/>
                <a:sym typeface="Source Sans Pro"/>
              </a:rPr>
              <a:t>The vast majority of those who overdose on opioids are white Americans, who make up close to 80% of the annual total number of overdoses.</a:t>
            </a:r>
          </a:p>
          <a:p>
            <a:pPr marL="285750" marR="0" lvl="0" indent="-285750" algn="l" defTabSz="914400" rtl="0" eaLnBrk="1" fontAlgn="auto" latinLnBrk="0" hangingPunct="1">
              <a:lnSpc>
                <a:spcPct val="100000"/>
              </a:lnSpc>
              <a:spcBef>
                <a:spcPts val="1600"/>
              </a:spcBef>
              <a:spcAft>
                <a:spcPts val="1600"/>
              </a:spcAft>
              <a:buClr>
                <a:schemeClr val="bg1"/>
              </a:buClr>
              <a:buSzPts val="1800"/>
              <a:buFont typeface="Wingdings" pitchFamily="2" charset="2"/>
              <a:buChar char="v"/>
              <a:tabLst/>
              <a:defRPr/>
            </a:pPr>
            <a:r>
              <a:rPr kumimoji="0" lang="en-US" sz="1800" b="0" i="0" u="none" strike="noStrike" kern="0" cap="none" spc="0" normalizeH="0" baseline="0" noProof="0" dirty="0">
                <a:ln>
                  <a:noFill/>
                </a:ln>
                <a:solidFill>
                  <a:schemeClr val="bg1"/>
                </a:solidFill>
                <a:effectLst/>
                <a:uLnTx/>
                <a:uFillTx/>
                <a:latin typeface="Source Sans Pro"/>
                <a:ea typeface="Source Sans Pro"/>
                <a:sym typeface="Source Sans Pro"/>
              </a:rPr>
              <a:t>-Black Americans account for 11%, while Hispanic Americans make up 8% of Opioid overdose deaths.</a:t>
            </a:r>
          </a:p>
          <a:p>
            <a:pPr marL="285750" indent="-285750" defTabSz="914400">
              <a:spcBef>
                <a:spcPts val="1600"/>
              </a:spcBef>
              <a:spcAft>
                <a:spcPts val="1600"/>
              </a:spcAft>
              <a:buClr>
                <a:schemeClr val="bg1"/>
              </a:buClr>
              <a:buFont typeface="Wingdings" pitchFamily="2" charset="2"/>
              <a:buChar char="v"/>
              <a:defRPr/>
            </a:pPr>
            <a:r>
              <a:rPr lang="en-US" dirty="0"/>
              <a:t>West Virginia has the highest per capita overdose rate for  Americans overall </a:t>
            </a:r>
          </a:p>
          <a:p>
            <a:pPr marL="742950" lvl="1" indent="-285750" defTabSz="914400">
              <a:lnSpc>
                <a:spcPts val="1380"/>
              </a:lnSpc>
              <a:spcBef>
                <a:spcPts val="600"/>
              </a:spcBef>
              <a:spcAft>
                <a:spcPts val="600"/>
              </a:spcAft>
              <a:buClr>
                <a:schemeClr val="bg1"/>
              </a:buClr>
              <a:buFont typeface="Wingdings" pitchFamily="2" charset="2"/>
              <a:buChar char="Ø"/>
              <a:defRPr/>
            </a:pPr>
            <a:r>
              <a:rPr lang="en-US" dirty="0"/>
              <a:t>White Americans at 324 people per 1 million.</a:t>
            </a:r>
          </a:p>
          <a:p>
            <a:pPr marL="742950" lvl="1" indent="-285750" defTabSz="914400">
              <a:lnSpc>
                <a:spcPts val="1380"/>
              </a:lnSpc>
              <a:spcBef>
                <a:spcPts val="600"/>
              </a:spcBef>
              <a:spcAft>
                <a:spcPts val="600"/>
              </a:spcAft>
              <a:buClr>
                <a:schemeClr val="bg1"/>
              </a:buClr>
              <a:buFont typeface="Wingdings" pitchFamily="2" charset="2"/>
              <a:buChar char="Ø"/>
              <a:defRPr/>
            </a:pPr>
            <a:r>
              <a:rPr lang="en-US" dirty="0"/>
              <a:t>In 2016, African Americans had a rate of 564 OD per 1 million people in West Virginia (known as the “epicenter of the opioid crisis)</a:t>
            </a:r>
          </a:p>
          <a:p>
            <a:pPr marL="742950" lvl="1" indent="-285750" defTabSz="914400">
              <a:lnSpc>
                <a:spcPts val="1380"/>
              </a:lnSpc>
              <a:spcBef>
                <a:spcPts val="600"/>
              </a:spcBef>
              <a:spcAft>
                <a:spcPts val="600"/>
              </a:spcAft>
              <a:buClr>
                <a:schemeClr val="bg1"/>
              </a:buClr>
              <a:buFont typeface="Wingdings" pitchFamily="2" charset="2"/>
              <a:buChar char="Ø"/>
              <a:defRPr/>
            </a:pPr>
            <a:r>
              <a:rPr lang="en-US" dirty="0"/>
              <a:t>In Massachusetts, the opioid OD rate for Latinos has more than tripled from the years 2013 to 2016. (91 in 2013 to 285 (per million) in 2016)</a:t>
            </a:r>
          </a:p>
          <a:p>
            <a:pPr marL="285750" marR="0" lvl="0" indent="-285750" algn="l" defTabSz="914400" rtl="0" eaLnBrk="1" fontAlgn="auto" latinLnBrk="0" hangingPunct="1">
              <a:lnSpc>
                <a:spcPct val="115000"/>
              </a:lnSpc>
              <a:spcBef>
                <a:spcPts val="1600"/>
              </a:spcBef>
              <a:spcAft>
                <a:spcPts val="1600"/>
              </a:spcAft>
              <a:buClr>
                <a:schemeClr val="bg1"/>
              </a:buClr>
              <a:buSzPts val="1800"/>
              <a:buFont typeface="Wingdings" pitchFamily="2" charset="2"/>
              <a:buChar char="v"/>
              <a:tabLst/>
              <a:defRPr/>
            </a:pPr>
            <a:endParaRPr kumimoji="0" lang="en-US" sz="1800" b="0" i="0" u="none" strike="noStrike" kern="0" cap="none" spc="0" normalizeH="0" baseline="0" noProof="0" dirty="0">
              <a:ln>
                <a:noFill/>
              </a:ln>
              <a:solidFill>
                <a:schemeClr val="bg1"/>
              </a:solidFill>
              <a:effectLst/>
              <a:uLnTx/>
              <a:uFillTx/>
              <a:latin typeface="Source Sans Pro"/>
              <a:ea typeface="Source Sans Pro"/>
              <a:sym typeface="Source Sans Pro"/>
            </a:endParaRPr>
          </a:p>
        </p:txBody>
      </p:sp>
      <p:pic>
        <p:nvPicPr>
          <p:cNvPr id="9" name="Picture 8">
            <a:extLst>
              <a:ext uri="{FF2B5EF4-FFF2-40B4-BE49-F238E27FC236}">
                <a16:creationId xmlns:a16="http://schemas.microsoft.com/office/drawing/2014/main" id="{A4E61001-36BF-EE4D-ABCC-32CA4D31D34B}"/>
              </a:ext>
            </a:extLst>
          </p:cNvPr>
          <p:cNvPicPr>
            <a:picLocks noChangeAspect="1"/>
          </p:cNvPicPr>
          <p:nvPr/>
        </p:nvPicPr>
        <p:blipFill rotWithShape="1">
          <a:blip r:embed="rId2"/>
          <a:srcRect b="81578"/>
          <a:stretch/>
        </p:blipFill>
        <p:spPr>
          <a:xfrm>
            <a:off x="0" y="6520167"/>
            <a:ext cx="4470400" cy="416864"/>
          </a:xfrm>
          <a:prstGeom prst="rect">
            <a:avLst/>
          </a:prstGeom>
        </p:spPr>
      </p:pic>
    </p:spTree>
    <p:extLst>
      <p:ext uri="{BB962C8B-B14F-4D97-AF65-F5344CB8AC3E}">
        <p14:creationId xmlns:p14="http://schemas.microsoft.com/office/powerpoint/2010/main" val="3935426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3C225D-DB56-1F4D-8C4B-2AF74CE29F3D}"/>
              </a:ext>
            </a:extLst>
          </p:cNvPr>
          <p:cNvPicPr>
            <a:picLocks noChangeAspect="1"/>
          </p:cNvPicPr>
          <p:nvPr/>
        </p:nvPicPr>
        <p:blipFill>
          <a:blip r:embed="rId2"/>
          <a:stretch>
            <a:fillRect/>
          </a:stretch>
        </p:blipFill>
        <p:spPr>
          <a:xfrm>
            <a:off x="423949" y="1333298"/>
            <a:ext cx="7957030" cy="4191403"/>
          </a:xfrm>
          <a:prstGeom prst="rect">
            <a:avLst/>
          </a:prstGeom>
        </p:spPr>
      </p:pic>
      <p:pic>
        <p:nvPicPr>
          <p:cNvPr id="4" name="Picture 3">
            <a:extLst>
              <a:ext uri="{FF2B5EF4-FFF2-40B4-BE49-F238E27FC236}">
                <a16:creationId xmlns:a16="http://schemas.microsoft.com/office/drawing/2014/main" id="{A912FB8B-B302-CB46-B105-A814466D0B82}"/>
              </a:ext>
            </a:extLst>
          </p:cNvPr>
          <p:cNvPicPr>
            <a:picLocks noChangeAspect="1"/>
          </p:cNvPicPr>
          <p:nvPr/>
        </p:nvPicPr>
        <p:blipFill rotWithShape="1">
          <a:blip r:embed="rId2"/>
          <a:srcRect l="68017" t="1260" r="801" b="92700"/>
          <a:stretch/>
        </p:blipFill>
        <p:spPr>
          <a:xfrm>
            <a:off x="4500515" y="5968538"/>
            <a:ext cx="4643485" cy="473826"/>
          </a:xfrm>
          <a:prstGeom prst="rect">
            <a:avLst/>
          </a:prstGeom>
        </p:spPr>
      </p:pic>
      <p:sp>
        <p:nvSpPr>
          <p:cNvPr id="5" name="Google Shape;76;p16">
            <a:extLst>
              <a:ext uri="{FF2B5EF4-FFF2-40B4-BE49-F238E27FC236}">
                <a16:creationId xmlns:a16="http://schemas.microsoft.com/office/drawing/2014/main" id="{3FD53B0D-D223-CD44-AF6A-930302ADBFC1}"/>
              </a:ext>
            </a:extLst>
          </p:cNvPr>
          <p:cNvSpPr txBox="1">
            <a:spLocks noGrp="1"/>
          </p:cNvSpPr>
          <p:nvPr>
            <p:ph type="title"/>
          </p:nvPr>
        </p:nvSpPr>
        <p:spPr>
          <a:xfrm>
            <a:off x="445306" y="137493"/>
            <a:ext cx="8520600" cy="623400"/>
          </a:xfrm>
          <a:prstGeom prst="rect">
            <a:avLst/>
          </a:prstGeom>
        </p:spPr>
        <p:txBody>
          <a:bodyPr spcFirstLastPara="1" wrap="square" lIns="91425" tIns="91425" rIns="91425" bIns="91425" anchor="t" anchorCtr="0">
            <a:noAutofit/>
          </a:bodyPr>
          <a:lstStyle/>
          <a:p>
            <a:r>
              <a:rPr lang="en-US" sz="2800" dirty="0"/>
              <a:t>Total Change in Opioid Prescriptions 2013-1016</a:t>
            </a:r>
          </a:p>
        </p:txBody>
      </p:sp>
    </p:spTree>
    <p:extLst>
      <p:ext uri="{BB962C8B-B14F-4D97-AF65-F5344CB8AC3E}">
        <p14:creationId xmlns:p14="http://schemas.microsoft.com/office/powerpoint/2010/main" val="1229856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D71A7A-F2B6-814D-9B7A-CC2C588D99DD}"/>
              </a:ext>
            </a:extLst>
          </p:cNvPr>
          <p:cNvPicPr>
            <a:picLocks noChangeAspect="1"/>
          </p:cNvPicPr>
          <p:nvPr/>
        </p:nvPicPr>
        <p:blipFill>
          <a:blip r:embed="rId2"/>
          <a:stretch>
            <a:fillRect/>
          </a:stretch>
        </p:blipFill>
        <p:spPr>
          <a:xfrm>
            <a:off x="348504" y="1019504"/>
            <a:ext cx="8613800" cy="4531373"/>
          </a:xfrm>
          <a:prstGeom prst="rect">
            <a:avLst/>
          </a:prstGeom>
        </p:spPr>
      </p:pic>
      <p:sp>
        <p:nvSpPr>
          <p:cNvPr id="5" name="TextBox 4">
            <a:extLst>
              <a:ext uri="{FF2B5EF4-FFF2-40B4-BE49-F238E27FC236}">
                <a16:creationId xmlns:a16="http://schemas.microsoft.com/office/drawing/2014/main" id="{AC8A33F5-DBAC-574F-AF4D-093CF18AFEEF}"/>
              </a:ext>
            </a:extLst>
          </p:cNvPr>
          <p:cNvSpPr txBox="1"/>
          <p:nvPr/>
        </p:nvSpPr>
        <p:spPr>
          <a:xfrm>
            <a:off x="1209237" y="168966"/>
            <a:ext cx="7013202" cy="523220"/>
          </a:xfrm>
          <a:prstGeom prst="rect">
            <a:avLst/>
          </a:prstGeom>
          <a:noFill/>
        </p:spPr>
        <p:txBody>
          <a:bodyPr wrap="none" rtlCol="0">
            <a:spAutoFit/>
          </a:bodyPr>
          <a:lstStyle/>
          <a:p>
            <a:r>
              <a:rPr lang="en-US" sz="2800" b="1" dirty="0">
                <a:solidFill>
                  <a:schemeClr val="bg1"/>
                </a:solidFill>
              </a:rPr>
              <a:t>Total Change in Opioid Mortalities. 2013-2016</a:t>
            </a:r>
          </a:p>
        </p:txBody>
      </p:sp>
      <p:pic>
        <p:nvPicPr>
          <p:cNvPr id="6" name="Picture 5">
            <a:extLst>
              <a:ext uri="{FF2B5EF4-FFF2-40B4-BE49-F238E27FC236}">
                <a16:creationId xmlns:a16="http://schemas.microsoft.com/office/drawing/2014/main" id="{E84158D6-A9C6-314E-8723-769A6C02B528}"/>
              </a:ext>
            </a:extLst>
          </p:cNvPr>
          <p:cNvPicPr>
            <a:picLocks noChangeAspect="1"/>
          </p:cNvPicPr>
          <p:nvPr/>
        </p:nvPicPr>
        <p:blipFill rotWithShape="1">
          <a:blip r:embed="rId2"/>
          <a:srcRect l="69020" r="904" b="92303"/>
          <a:stretch/>
        </p:blipFill>
        <p:spPr>
          <a:xfrm>
            <a:off x="4538513" y="5906814"/>
            <a:ext cx="4528313" cy="609600"/>
          </a:xfrm>
          <a:prstGeom prst="rect">
            <a:avLst/>
          </a:prstGeom>
        </p:spPr>
      </p:pic>
    </p:spTree>
    <p:extLst>
      <p:ext uri="{BB962C8B-B14F-4D97-AF65-F5344CB8AC3E}">
        <p14:creationId xmlns:p14="http://schemas.microsoft.com/office/powerpoint/2010/main" val="662176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EB89E0CE-C3BA-D441-8B01-A946283EEED1}"/>
              </a:ext>
            </a:extLst>
          </p:cNvPr>
          <p:cNvPicPr>
            <a:picLocks noChangeAspect="1"/>
          </p:cNvPicPr>
          <p:nvPr/>
        </p:nvPicPr>
        <p:blipFill>
          <a:blip r:embed="rId2"/>
          <a:stretch>
            <a:fillRect/>
          </a:stretch>
        </p:blipFill>
        <p:spPr>
          <a:xfrm>
            <a:off x="1338186" y="1106090"/>
            <a:ext cx="5961270" cy="3974180"/>
          </a:xfrm>
          <a:prstGeom prst="rect">
            <a:avLst/>
          </a:prstGeom>
        </p:spPr>
      </p:pic>
      <p:pic>
        <p:nvPicPr>
          <p:cNvPr id="5" name="Picture 4">
            <a:extLst>
              <a:ext uri="{FF2B5EF4-FFF2-40B4-BE49-F238E27FC236}">
                <a16:creationId xmlns:a16="http://schemas.microsoft.com/office/drawing/2014/main" id="{6C0F45E9-D9BE-6E4A-9829-DA7314EC1797}"/>
              </a:ext>
            </a:extLst>
          </p:cNvPr>
          <p:cNvPicPr>
            <a:picLocks noChangeAspect="1"/>
          </p:cNvPicPr>
          <p:nvPr/>
        </p:nvPicPr>
        <p:blipFill rotWithShape="1">
          <a:blip r:embed="rId3"/>
          <a:srcRect b="81578"/>
          <a:stretch/>
        </p:blipFill>
        <p:spPr>
          <a:xfrm>
            <a:off x="0" y="6520167"/>
            <a:ext cx="4470400" cy="416864"/>
          </a:xfrm>
          <a:prstGeom prst="rect">
            <a:avLst/>
          </a:prstGeom>
        </p:spPr>
      </p:pic>
      <p:sp>
        <p:nvSpPr>
          <p:cNvPr id="7" name="TextBox 6">
            <a:extLst>
              <a:ext uri="{FF2B5EF4-FFF2-40B4-BE49-F238E27FC236}">
                <a16:creationId xmlns:a16="http://schemas.microsoft.com/office/drawing/2014/main" id="{8008A047-0795-1D42-9CA0-00CDE49CBDBA}"/>
              </a:ext>
            </a:extLst>
          </p:cNvPr>
          <p:cNvSpPr txBox="1"/>
          <p:nvPr/>
        </p:nvSpPr>
        <p:spPr>
          <a:xfrm>
            <a:off x="1031873" y="203840"/>
            <a:ext cx="7247112" cy="553998"/>
          </a:xfrm>
          <a:prstGeom prst="rect">
            <a:avLst/>
          </a:prstGeom>
          <a:noFill/>
        </p:spPr>
        <p:txBody>
          <a:bodyPr wrap="none" rtlCol="0">
            <a:spAutoFit/>
          </a:bodyPr>
          <a:lstStyle/>
          <a:p>
            <a:r>
              <a:rPr lang="en-US" sz="3000" b="1" dirty="0">
                <a:solidFill>
                  <a:schemeClr val="bg1"/>
                </a:solidFill>
              </a:rPr>
              <a:t>Prescription </a:t>
            </a:r>
            <a:r>
              <a:rPr lang="en-US" sz="2800" b="1" dirty="0">
                <a:solidFill>
                  <a:schemeClr val="bg1"/>
                </a:solidFill>
                <a:latin typeface="Arial" panose="020B0604020202020204" pitchFamily="34" charset="0"/>
                <a:cs typeface="Arial" panose="020B0604020202020204" pitchFamily="34" charset="0"/>
              </a:rPr>
              <a:t>Changes</a:t>
            </a:r>
            <a:r>
              <a:rPr lang="en-US" sz="3000" b="1" dirty="0">
                <a:solidFill>
                  <a:schemeClr val="bg1"/>
                </a:solidFill>
              </a:rPr>
              <a:t> vs. Mortality Changes</a:t>
            </a:r>
          </a:p>
        </p:txBody>
      </p:sp>
    </p:spTree>
    <p:extLst>
      <p:ext uri="{BB962C8B-B14F-4D97-AF65-F5344CB8AC3E}">
        <p14:creationId xmlns:p14="http://schemas.microsoft.com/office/powerpoint/2010/main" val="2508444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406CCC-3358-C347-B663-F5444941A88F}"/>
              </a:ext>
            </a:extLst>
          </p:cNvPr>
          <p:cNvSpPr txBox="1"/>
          <p:nvPr/>
        </p:nvSpPr>
        <p:spPr>
          <a:xfrm>
            <a:off x="1123313" y="262049"/>
            <a:ext cx="7247112" cy="553998"/>
          </a:xfrm>
          <a:prstGeom prst="rect">
            <a:avLst/>
          </a:prstGeom>
          <a:noFill/>
        </p:spPr>
        <p:txBody>
          <a:bodyPr wrap="none" rtlCol="0">
            <a:spAutoFit/>
          </a:bodyPr>
          <a:lstStyle/>
          <a:p>
            <a:r>
              <a:rPr lang="en-US" sz="3000" b="1" dirty="0">
                <a:solidFill>
                  <a:schemeClr val="bg1"/>
                </a:solidFill>
              </a:rPr>
              <a:t>Prescription </a:t>
            </a:r>
            <a:r>
              <a:rPr lang="en-US" sz="2800" b="1" dirty="0">
                <a:solidFill>
                  <a:schemeClr val="bg1"/>
                </a:solidFill>
                <a:latin typeface="Arial" panose="020B0604020202020204" pitchFamily="34" charset="0"/>
                <a:cs typeface="Arial" panose="020B0604020202020204" pitchFamily="34" charset="0"/>
              </a:rPr>
              <a:t>Changes</a:t>
            </a:r>
            <a:r>
              <a:rPr lang="en-US" sz="3000" b="1" dirty="0">
                <a:solidFill>
                  <a:schemeClr val="bg1"/>
                </a:solidFill>
              </a:rPr>
              <a:t> vs. Mortality Changes</a:t>
            </a:r>
          </a:p>
        </p:txBody>
      </p:sp>
      <p:sp>
        <p:nvSpPr>
          <p:cNvPr id="4" name="Google Shape;261;p43">
            <a:extLst>
              <a:ext uri="{FF2B5EF4-FFF2-40B4-BE49-F238E27FC236}">
                <a16:creationId xmlns:a16="http://schemas.microsoft.com/office/drawing/2014/main" id="{5F0D80D8-2B15-4840-B1F1-17F671D68FE6}"/>
              </a:ext>
            </a:extLst>
          </p:cNvPr>
          <p:cNvSpPr txBox="1">
            <a:spLocks/>
          </p:cNvSpPr>
          <p:nvPr/>
        </p:nvSpPr>
        <p:spPr>
          <a:xfrm>
            <a:off x="236885" y="816047"/>
            <a:ext cx="8520600" cy="27388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Source Sans Pro"/>
              <a:buChar char="●"/>
              <a:defRPr sz="1800" b="0" i="0" u="none" strike="noStrike" cap="none">
                <a:solidFill>
                  <a:schemeClr val="lt2"/>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9pPr>
          </a:lstStyle>
          <a:p>
            <a:pPr marL="285750" lvl="0" indent="-285750" defTabSz="914400">
              <a:spcBef>
                <a:spcPts val="1600"/>
              </a:spcBef>
              <a:buClr>
                <a:schemeClr val="bg1"/>
              </a:buClr>
              <a:buFont typeface="Wingdings" pitchFamily="2" charset="2"/>
              <a:buChar char="v"/>
              <a:defRPr/>
            </a:pPr>
            <a:r>
              <a:rPr lang="en-US" dirty="0">
                <a:latin typeface="Source Sans Pro" panose="020B0503030403020204" pitchFamily="34" charset="0"/>
                <a:ea typeface="Source Sans Pro" panose="020B0503030403020204" pitchFamily="34" charset="0"/>
              </a:rPr>
              <a:t>Overall, prescriptions rates either stayed unchanged or increased across the United States between 2013-2016 with a few exceptions.  </a:t>
            </a:r>
          </a:p>
          <a:p>
            <a:pPr marL="742950" lvl="1" indent="-285750" defTabSz="914400">
              <a:buClr>
                <a:schemeClr val="bg1"/>
              </a:buClr>
              <a:buFont typeface="Wingdings" pitchFamily="2" charset="2"/>
              <a:buChar char="Ø"/>
              <a:defRPr/>
            </a:pPr>
            <a:r>
              <a:rPr lang="en-US" dirty="0">
                <a:latin typeface="Source Sans Pro" panose="020B0503030403020204" pitchFamily="34" charset="0"/>
                <a:ea typeface="Source Sans Pro" panose="020B0503030403020204" pitchFamily="34" charset="0"/>
              </a:rPr>
              <a:t>Florida saw the largest increase in prescription rates. </a:t>
            </a:r>
          </a:p>
          <a:p>
            <a:pPr marL="285750" lvl="0" indent="-285750" defTabSz="914400">
              <a:spcBef>
                <a:spcPts val="1600"/>
              </a:spcBef>
              <a:buClr>
                <a:schemeClr val="bg1"/>
              </a:buClr>
              <a:buFont typeface="Wingdings" pitchFamily="2" charset="2"/>
              <a:buChar char="v"/>
              <a:defRPr/>
            </a:pPr>
            <a:r>
              <a:rPr lang="en-US" dirty="0">
                <a:latin typeface="Source Sans Pro" panose="020B0503030403020204" pitchFamily="34" charset="0"/>
                <a:ea typeface="Source Sans Pro" panose="020B0503030403020204" pitchFamily="34" charset="0"/>
              </a:rPr>
              <a:t>Mortality mostly decreased in the Western half of the country and increased in the Eastern half.  </a:t>
            </a:r>
          </a:p>
          <a:p>
            <a:pPr marL="742950" lvl="1" indent="-285750" defTabSz="914400">
              <a:buClr>
                <a:schemeClr val="bg1"/>
              </a:buClr>
              <a:buFont typeface="Wingdings" pitchFamily="2" charset="2"/>
              <a:buChar char="Ø"/>
              <a:defRPr/>
            </a:pPr>
            <a:r>
              <a:rPr lang="en-US" dirty="0">
                <a:latin typeface="Source Sans Pro" panose="020B0503030403020204" pitchFamily="34" charset="0"/>
                <a:ea typeface="Source Sans Pro" panose="020B0503030403020204" pitchFamily="34" charset="0"/>
              </a:rPr>
              <a:t>West Virginia saw the biggest increase in deaths.</a:t>
            </a:r>
            <a:endParaRPr kumimoji="0" lang="en-US" b="0" i="0" u="none" strike="noStrike" kern="0" cap="none" spc="0" normalizeH="0" baseline="0" noProof="0" dirty="0">
              <a:ln>
                <a:noFill/>
              </a:ln>
              <a:solidFill>
                <a:schemeClr val="bg1"/>
              </a:solidFill>
              <a:effectLst/>
              <a:uLnTx/>
              <a:uFillTx/>
              <a:latin typeface="Source Sans Pro"/>
              <a:ea typeface="Source Sans Pro"/>
              <a:sym typeface="Source Sans Pro"/>
            </a:endParaRPr>
          </a:p>
        </p:txBody>
      </p:sp>
    </p:spTree>
    <p:extLst>
      <p:ext uri="{BB962C8B-B14F-4D97-AF65-F5344CB8AC3E}">
        <p14:creationId xmlns:p14="http://schemas.microsoft.com/office/powerpoint/2010/main" val="3038270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47D8B0E3-8617-9643-82A1-6D518E11FE4D}"/>
              </a:ext>
            </a:extLst>
          </p:cNvPr>
          <p:cNvPicPr>
            <a:picLocks noChangeAspect="1"/>
          </p:cNvPicPr>
          <p:nvPr/>
        </p:nvPicPr>
        <p:blipFill>
          <a:blip r:embed="rId2"/>
          <a:stretch>
            <a:fillRect/>
          </a:stretch>
        </p:blipFill>
        <p:spPr>
          <a:xfrm>
            <a:off x="1837735" y="1445671"/>
            <a:ext cx="5124600" cy="3416400"/>
          </a:xfrm>
          <a:prstGeom prst="rect">
            <a:avLst/>
          </a:prstGeom>
        </p:spPr>
      </p:pic>
      <p:sp>
        <p:nvSpPr>
          <p:cNvPr id="7" name="Google Shape;90;p18">
            <a:extLst>
              <a:ext uri="{FF2B5EF4-FFF2-40B4-BE49-F238E27FC236}">
                <a16:creationId xmlns:a16="http://schemas.microsoft.com/office/drawing/2014/main" id="{22DFB44C-F0A9-1C42-8F71-BAFB85527279}"/>
              </a:ext>
            </a:extLst>
          </p:cNvPr>
          <p:cNvSpPr txBox="1">
            <a:spLocks noGrp="1"/>
          </p:cNvSpPr>
          <p:nvPr>
            <p:ph type="title"/>
          </p:nvPr>
        </p:nvSpPr>
        <p:spPr>
          <a:xfrm>
            <a:off x="580411" y="210727"/>
            <a:ext cx="7899326"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sz="2800" b="1" dirty="0"/>
              <a:t>Total opioid deaths over four years in the US</a:t>
            </a:r>
            <a:endParaRPr sz="2800" b="1" dirty="0"/>
          </a:p>
        </p:txBody>
      </p:sp>
      <p:pic>
        <p:nvPicPr>
          <p:cNvPr id="8" name="Picture 7">
            <a:extLst>
              <a:ext uri="{FF2B5EF4-FFF2-40B4-BE49-F238E27FC236}">
                <a16:creationId xmlns:a16="http://schemas.microsoft.com/office/drawing/2014/main" id="{721BCDFE-4757-6847-BF2B-AFD19535F1C2}"/>
              </a:ext>
            </a:extLst>
          </p:cNvPr>
          <p:cNvPicPr>
            <a:picLocks noChangeAspect="1"/>
          </p:cNvPicPr>
          <p:nvPr/>
        </p:nvPicPr>
        <p:blipFill rotWithShape="1">
          <a:blip r:embed="rId3"/>
          <a:srcRect b="81578"/>
          <a:stretch/>
        </p:blipFill>
        <p:spPr>
          <a:xfrm>
            <a:off x="0" y="6520167"/>
            <a:ext cx="4470400" cy="416864"/>
          </a:xfrm>
          <a:prstGeom prst="rect">
            <a:avLst/>
          </a:prstGeom>
        </p:spPr>
      </p:pic>
    </p:spTree>
    <p:extLst>
      <p:ext uri="{BB962C8B-B14F-4D97-AF65-F5344CB8AC3E}">
        <p14:creationId xmlns:p14="http://schemas.microsoft.com/office/powerpoint/2010/main" val="3987495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text&#10;&#10;Description automatically generated">
            <a:extLst>
              <a:ext uri="{FF2B5EF4-FFF2-40B4-BE49-F238E27FC236}">
                <a16:creationId xmlns:a16="http://schemas.microsoft.com/office/drawing/2014/main" id="{76EABABA-11E7-444B-9E60-A91D0EB9BD7A}"/>
              </a:ext>
            </a:extLst>
          </p:cNvPr>
          <p:cNvPicPr>
            <a:picLocks noChangeAspect="1"/>
          </p:cNvPicPr>
          <p:nvPr/>
        </p:nvPicPr>
        <p:blipFill rotWithShape="1">
          <a:blip r:embed="rId2"/>
          <a:srcRect l="6956" t="7371" r="8987" b="5519"/>
          <a:stretch/>
        </p:blipFill>
        <p:spPr>
          <a:xfrm>
            <a:off x="3544311" y="1365422"/>
            <a:ext cx="4814761" cy="3326415"/>
          </a:xfrm>
          <a:prstGeom prst="rect">
            <a:avLst/>
          </a:prstGeom>
        </p:spPr>
      </p:pic>
      <p:grpSp>
        <p:nvGrpSpPr>
          <p:cNvPr id="21" name="Group 20">
            <a:extLst>
              <a:ext uri="{FF2B5EF4-FFF2-40B4-BE49-F238E27FC236}">
                <a16:creationId xmlns:a16="http://schemas.microsoft.com/office/drawing/2014/main" id="{896DACE5-3E67-6A47-B41D-A63B0C6F1435}"/>
              </a:ext>
            </a:extLst>
          </p:cNvPr>
          <p:cNvGrpSpPr/>
          <p:nvPr/>
        </p:nvGrpSpPr>
        <p:grpSpPr>
          <a:xfrm>
            <a:off x="347782" y="715883"/>
            <a:ext cx="2456040" cy="1680394"/>
            <a:chOff x="347782" y="499311"/>
            <a:chExt cx="2456040" cy="1680394"/>
          </a:xfrm>
        </p:grpSpPr>
        <p:pic>
          <p:nvPicPr>
            <p:cNvPr id="11" name="Picture 10" descr="A picture containing text&#10;&#10;Description automatically generated">
              <a:extLst>
                <a:ext uri="{FF2B5EF4-FFF2-40B4-BE49-F238E27FC236}">
                  <a16:creationId xmlns:a16="http://schemas.microsoft.com/office/drawing/2014/main" id="{A955884E-BCD5-2944-8EBC-DDE38127C374}"/>
                </a:ext>
              </a:extLst>
            </p:cNvPr>
            <p:cNvPicPr>
              <a:picLocks noChangeAspect="1"/>
            </p:cNvPicPr>
            <p:nvPr/>
          </p:nvPicPr>
          <p:blipFill rotWithShape="1">
            <a:blip r:embed="rId3"/>
            <a:srcRect l="7488" t="7766" r="9279" b="6812"/>
            <a:stretch/>
          </p:blipFill>
          <p:spPr>
            <a:xfrm>
              <a:off x="347782" y="499311"/>
              <a:ext cx="2456040" cy="1680394"/>
            </a:xfrm>
            <a:prstGeom prst="rect">
              <a:avLst/>
            </a:prstGeom>
          </p:spPr>
        </p:pic>
        <p:sp>
          <p:nvSpPr>
            <p:cNvPr id="14" name="TextBox 13">
              <a:extLst>
                <a:ext uri="{FF2B5EF4-FFF2-40B4-BE49-F238E27FC236}">
                  <a16:creationId xmlns:a16="http://schemas.microsoft.com/office/drawing/2014/main" id="{DBB70006-289F-654D-931A-1269558894CD}"/>
                </a:ext>
              </a:extLst>
            </p:cNvPr>
            <p:cNvSpPr txBox="1"/>
            <p:nvPr/>
          </p:nvSpPr>
          <p:spPr>
            <a:xfrm>
              <a:off x="1812616" y="816607"/>
              <a:ext cx="652743" cy="369332"/>
            </a:xfrm>
            <a:prstGeom prst="rect">
              <a:avLst/>
            </a:prstGeom>
            <a:noFill/>
          </p:spPr>
          <p:txBody>
            <a:bodyPr wrap="none" rtlCol="0">
              <a:spAutoFit/>
            </a:bodyPr>
            <a:lstStyle/>
            <a:p>
              <a:r>
                <a:rPr lang="en-US" dirty="0"/>
                <a:t>2013</a:t>
              </a:r>
            </a:p>
          </p:txBody>
        </p:sp>
      </p:grpSp>
      <p:grpSp>
        <p:nvGrpSpPr>
          <p:cNvPr id="20" name="Group 19">
            <a:extLst>
              <a:ext uri="{FF2B5EF4-FFF2-40B4-BE49-F238E27FC236}">
                <a16:creationId xmlns:a16="http://schemas.microsoft.com/office/drawing/2014/main" id="{99B09D2F-D72A-1A46-BC57-36507563287A}"/>
              </a:ext>
            </a:extLst>
          </p:cNvPr>
          <p:cNvGrpSpPr/>
          <p:nvPr/>
        </p:nvGrpSpPr>
        <p:grpSpPr>
          <a:xfrm>
            <a:off x="344086" y="2593082"/>
            <a:ext cx="2459736" cy="1658011"/>
            <a:chOff x="344086" y="2358414"/>
            <a:chExt cx="2459736" cy="1658011"/>
          </a:xfrm>
        </p:grpSpPr>
        <p:pic>
          <p:nvPicPr>
            <p:cNvPr id="9" name="Picture 8" descr="A close up of a map&#10;&#10;Description automatically generated">
              <a:extLst>
                <a:ext uri="{FF2B5EF4-FFF2-40B4-BE49-F238E27FC236}">
                  <a16:creationId xmlns:a16="http://schemas.microsoft.com/office/drawing/2014/main" id="{7FF95345-1A9F-AD4C-8612-16EC502AF789}"/>
                </a:ext>
              </a:extLst>
            </p:cNvPr>
            <p:cNvPicPr>
              <a:picLocks noChangeAspect="1"/>
            </p:cNvPicPr>
            <p:nvPr/>
          </p:nvPicPr>
          <p:blipFill rotWithShape="1">
            <a:blip r:embed="rId4"/>
            <a:srcRect l="7231" t="8105" r="8905" b="7101"/>
            <a:stretch/>
          </p:blipFill>
          <p:spPr>
            <a:xfrm>
              <a:off x="344086" y="2358414"/>
              <a:ext cx="2459736" cy="1658011"/>
            </a:xfrm>
            <a:prstGeom prst="rect">
              <a:avLst/>
            </a:prstGeom>
          </p:spPr>
        </p:pic>
        <p:sp>
          <p:nvSpPr>
            <p:cNvPr id="16" name="TextBox 15">
              <a:extLst>
                <a:ext uri="{FF2B5EF4-FFF2-40B4-BE49-F238E27FC236}">
                  <a16:creationId xmlns:a16="http://schemas.microsoft.com/office/drawing/2014/main" id="{0387D9DE-B3ED-EB4B-9D58-4929C0B4B5D0}"/>
                </a:ext>
              </a:extLst>
            </p:cNvPr>
            <p:cNvSpPr txBox="1"/>
            <p:nvPr/>
          </p:nvSpPr>
          <p:spPr>
            <a:xfrm>
              <a:off x="1791043" y="2659298"/>
              <a:ext cx="652743" cy="369332"/>
            </a:xfrm>
            <a:prstGeom prst="rect">
              <a:avLst/>
            </a:prstGeom>
            <a:noFill/>
          </p:spPr>
          <p:txBody>
            <a:bodyPr wrap="none" rtlCol="0">
              <a:spAutoFit/>
            </a:bodyPr>
            <a:lstStyle/>
            <a:p>
              <a:r>
                <a:rPr lang="en-US" dirty="0"/>
                <a:t>2014</a:t>
              </a:r>
            </a:p>
          </p:txBody>
        </p:sp>
      </p:grpSp>
      <p:grpSp>
        <p:nvGrpSpPr>
          <p:cNvPr id="19" name="Group 18">
            <a:extLst>
              <a:ext uri="{FF2B5EF4-FFF2-40B4-BE49-F238E27FC236}">
                <a16:creationId xmlns:a16="http://schemas.microsoft.com/office/drawing/2014/main" id="{617E53AF-4D6F-FD48-9A81-982D3D44B540}"/>
              </a:ext>
            </a:extLst>
          </p:cNvPr>
          <p:cNvGrpSpPr/>
          <p:nvPr/>
        </p:nvGrpSpPr>
        <p:grpSpPr>
          <a:xfrm>
            <a:off x="344086" y="4408472"/>
            <a:ext cx="2459736" cy="1682923"/>
            <a:chOff x="344086" y="4173804"/>
            <a:chExt cx="2459736" cy="1682923"/>
          </a:xfrm>
        </p:grpSpPr>
        <p:pic>
          <p:nvPicPr>
            <p:cNvPr id="7" name="Picture 6" descr="A close up of a map&#10;&#10;Description automatically generated">
              <a:extLst>
                <a:ext uri="{FF2B5EF4-FFF2-40B4-BE49-F238E27FC236}">
                  <a16:creationId xmlns:a16="http://schemas.microsoft.com/office/drawing/2014/main" id="{02FBCCAF-0388-DB42-9061-0B3CCBF50C29}"/>
                </a:ext>
              </a:extLst>
            </p:cNvPr>
            <p:cNvPicPr>
              <a:picLocks noChangeAspect="1"/>
            </p:cNvPicPr>
            <p:nvPr/>
          </p:nvPicPr>
          <p:blipFill rotWithShape="1">
            <a:blip r:embed="rId5"/>
            <a:srcRect l="6945" t="7368" r="8929" b="6720"/>
            <a:stretch/>
          </p:blipFill>
          <p:spPr>
            <a:xfrm>
              <a:off x="344086" y="4173804"/>
              <a:ext cx="2459736" cy="1682923"/>
            </a:xfrm>
            <a:prstGeom prst="rect">
              <a:avLst/>
            </a:prstGeom>
          </p:spPr>
        </p:pic>
        <p:sp>
          <p:nvSpPr>
            <p:cNvPr id="17" name="TextBox 16">
              <a:extLst>
                <a:ext uri="{FF2B5EF4-FFF2-40B4-BE49-F238E27FC236}">
                  <a16:creationId xmlns:a16="http://schemas.microsoft.com/office/drawing/2014/main" id="{6D9DD0E5-0865-4244-BFB3-A407560711C1}"/>
                </a:ext>
              </a:extLst>
            </p:cNvPr>
            <p:cNvSpPr txBox="1"/>
            <p:nvPr/>
          </p:nvSpPr>
          <p:spPr>
            <a:xfrm>
              <a:off x="1791044" y="4567266"/>
              <a:ext cx="652743" cy="369332"/>
            </a:xfrm>
            <a:prstGeom prst="rect">
              <a:avLst/>
            </a:prstGeom>
            <a:noFill/>
          </p:spPr>
          <p:txBody>
            <a:bodyPr wrap="none" rtlCol="0">
              <a:spAutoFit/>
            </a:bodyPr>
            <a:lstStyle/>
            <a:p>
              <a:r>
                <a:rPr lang="en-US" dirty="0"/>
                <a:t>2015</a:t>
              </a:r>
            </a:p>
          </p:txBody>
        </p:sp>
      </p:grpSp>
      <p:pic>
        <p:nvPicPr>
          <p:cNvPr id="18" name="Picture 17" descr="A screenshot of text&#10;&#10;Description automatically generated">
            <a:extLst>
              <a:ext uri="{FF2B5EF4-FFF2-40B4-BE49-F238E27FC236}">
                <a16:creationId xmlns:a16="http://schemas.microsoft.com/office/drawing/2014/main" id="{3D0796F2-D5AA-1C41-A992-0D3B7078A68C}"/>
              </a:ext>
            </a:extLst>
          </p:cNvPr>
          <p:cNvPicPr>
            <a:picLocks noChangeAspect="1"/>
          </p:cNvPicPr>
          <p:nvPr/>
        </p:nvPicPr>
        <p:blipFill rotWithShape="1">
          <a:blip r:embed="rId2"/>
          <a:srcRect l="71117" t="12591" r="10941" b="78932"/>
          <a:stretch/>
        </p:blipFill>
        <p:spPr>
          <a:xfrm>
            <a:off x="6744917" y="4936598"/>
            <a:ext cx="1978297" cy="623087"/>
          </a:xfrm>
          <a:prstGeom prst="rect">
            <a:avLst/>
          </a:prstGeom>
        </p:spPr>
      </p:pic>
      <p:sp>
        <p:nvSpPr>
          <p:cNvPr id="22" name="Google Shape;90;p18">
            <a:extLst>
              <a:ext uri="{FF2B5EF4-FFF2-40B4-BE49-F238E27FC236}">
                <a16:creationId xmlns:a16="http://schemas.microsoft.com/office/drawing/2014/main" id="{C3BCF0B1-DB5A-C24E-8E9A-6AA09B98D334}"/>
              </a:ext>
            </a:extLst>
          </p:cNvPr>
          <p:cNvSpPr txBox="1">
            <a:spLocks noGrp="1"/>
          </p:cNvSpPr>
          <p:nvPr>
            <p:ph type="title"/>
          </p:nvPr>
        </p:nvSpPr>
        <p:spPr>
          <a:xfrm>
            <a:off x="622337" y="65927"/>
            <a:ext cx="7899326"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sz="2800" b="1" dirty="0"/>
              <a:t>Opioid deaths by year</a:t>
            </a:r>
            <a:endParaRPr sz="2800" b="1" dirty="0"/>
          </a:p>
        </p:txBody>
      </p:sp>
      <p:pic>
        <p:nvPicPr>
          <p:cNvPr id="23" name="Picture 22">
            <a:extLst>
              <a:ext uri="{FF2B5EF4-FFF2-40B4-BE49-F238E27FC236}">
                <a16:creationId xmlns:a16="http://schemas.microsoft.com/office/drawing/2014/main" id="{832247CC-1456-A948-AB04-F99A9A97FC74}"/>
              </a:ext>
            </a:extLst>
          </p:cNvPr>
          <p:cNvPicPr>
            <a:picLocks noChangeAspect="1"/>
          </p:cNvPicPr>
          <p:nvPr/>
        </p:nvPicPr>
        <p:blipFill rotWithShape="1">
          <a:blip r:embed="rId6"/>
          <a:srcRect b="81578"/>
          <a:stretch/>
        </p:blipFill>
        <p:spPr>
          <a:xfrm>
            <a:off x="0" y="6520167"/>
            <a:ext cx="4470400" cy="416864"/>
          </a:xfrm>
          <a:prstGeom prst="rect">
            <a:avLst/>
          </a:prstGeom>
        </p:spPr>
      </p:pic>
    </p:spTree>
    <p:extLst>
      <p:ext uri="{BB962C8B-B14F-4D97-AF65-F5344CB8AC3E}">
        <p14:creationId xmlns:p14="http://schemas.microsoft.com/office/powerpoint/2010/main" val="2777047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60;p43">
            <a:extLst>
              <a:ext uri="{FF2B5EF4-FFF2-40B4-BE49-F238E27FC236}">
                <a16:creationId xmlns:a16="http://schemas.microsoft.com/office/drawing/2014/main" id="{4F4196A5-2496-8845-9C2A-874F98CDCF5E}"/>
              </a:ext>
            </a:extLst>
          </p:cNvPr>
          <p:cNvSpPr txBox="1">
            <a:spLocks noGrp="1"/>
          </p:cNvSpPr>
          <p:nvPr>
            <p:ph type="title"/>
          </p:nvPr>
        </p:nvSpPr>
        <p:spPr>
          <a:xfrm>
            <a:off x="311700" y="134523"/>
            <a:ext cx="8520600" cy="6234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2"/>
              </a:buClr>
              <a:buSzPts val="1100"/>
              <a:buFont typeface="Arial"/>
              <a:buNone/>
            </a:pPr>
            <a:r>
              <a:rPr lang="en-US" sz="2800" b="1" dirty="0"/>
              <a:t>Summary</a:t>
            </a:r>
            <a:endParaRPr sz="2800" b="1" dirty="0"/>
          </a:p>
          <a:p>
            <a:pPr marL="0" lvl="0" indent="0" rtl="0">
              <a:spcBef>
                <a:spcPts val="0"/>
              </a:spcBef>
              <a:spcAft>
                <a:spcPts val="0"/>
              </a:spcAft>
              <a:buNone/>
            </a:pPr>
            <a:endParaRPr sz="2800" b="1" dirty="0"/>
          </a:p>
        </p:txBody>
      </p:sp>
      <p:sp>
        <p:nvSpPr>
          <p:cNvPr id="8" name="Google Shape;261;p43">
            <a:extLst>
              <a:ext uri="{FF2B5EF4-FFF2-40B4-BE49-F238E27FC236}">
                <a16:creationId xmlns:a16="http://schemas.microsoft.com/office/drawing/2014/main" id="{FDEA2B67-4037-C240-80AE-D63FF5597837}"/>
              </a:ext>
            </a:extLst>
          </p:cNvPr>
          <p:cNvSpPr txBox="1">
            <a:spLocks/>
          </p:cNvSpPr>
          <p:nvPr/>
        </p:nvSpPr>
        <p:spPr>
          <a:xfrm>
            <a:off x="311700" y="757923"/>
            <a:ext cx="8520600" cy="50258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Source Sans Pro"/>
              <a:buChar char="●"/>
              <a:defRPr sz="1800" b="0" i="0" u="none" strike="noStrike" cap="none">
                <a:solidFill>
                  <a:schemeClr val="lt2"/>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9pPr>
          </a:lstStyle>
          <a:p>
            <a:pPr marL="285750" marR="0" lvl="0" indent="-285750" algn="l" defTabSz="914400" rtl="0" eaLnBrk="1" fontAlgn="auto" latinLnBrk="0" hangingPunct="1">
              <a:lnSpc>
                <a:spcPct val="115000"/>
              </a:lnSpc>
              <a:spcBef>
                <a:spcPts val="1600"/>
              </a:spcBef>
              <a:spcAft>
                <a:spcPts val="0"/>
              </a:spcAft>
              <a:buClr>
                <a:schemeClr val="bg1"/>
              </a:buClr>
              <a:buSzPts val="1800"/>
              <a:buFont typeface="Wingdings" pitchFamily="2" charset="2"/>
              <a:buChar char="v"/>
              <a:tabLst/>
              <a:defRPr/>
            </a:pPr>
            <a:r>
              <a:rPr lang="en-US" kern="0" dirty="0">
                <a:solidFill>
                  <a:schemeClr val="bg1"/>
                </a:solidFill>
              </a:rPr>
              <a:t>Overdose death increase not in response to an increase in prescription rates</a:t>
            </a:r>
          </a:p>
          <a:p>
            <a:pPr marL="285750" marR="0" lvl="0" indent="-285750" algn="l" defTabSz="914400" rtl="0" eaLnBrk="1" fontAlgn="auto" latinLnBrk="0" hangingPunct="1">
              <a:lnSpc>
                <a:spcPct val="115000"/>
              </a:lnSpc>
              <a:spcBef>
                <a:spcPts val="1600"/>
              </a:spcBef>
              <a:spcAft>
                <a:spcPts val="0"/>
              </a:spcAft>
              <a:buClr>
                <a:schemeClr val="bg1"/>
              </a:buClr>
              <a:buSzPts val="1800"/>
              <a:buFont typeface="Wingdings" pitchFamily="2" charset="2"/>
              <a:buChar char="v"/>
              <a:tabLst/>
              <a:defRPr/>
            </a:pPr>
            <a:r>
              <a:rPr lang="en-US" kern="0" dirty="0">
                <a:solidFill>
                  <a:schemeClr val="bg1"/>
                </a:solidFill>
              </a:rPr>
              <a:t>Increase in OD deaths in the US can be attributed to Synthetic opioids such as Fentanyl as we see a marked increase in deaths attributed to synthetic opioids from 2013-2016 especially in the Midwest and Northeast regions</a:t>
            </a:r>
          </a:p>
          <a:p>
            <a:pPr marL="285750" lvl="0" indent="-285750" defTabSz="914400">
              <a:spcBef>
                <a:spcPts val="1600"/>
              </a:spcBef>
              <a:buClr>
                <a:schemeClr val="bg1"/>
              </a:buClr>
              <a:buFont typeface="Wingdings" pitchFamily="2" charset="2"/>
              <a:buChar char="v"/>
            </a:pPr>
            <a:r>
              <a:rPr lang="en-US" kern="0" dirty="0">
                <a:solidFill>
                  <a:schemeClr val="bg1"/>
                </a:solidFill>
              </a:rPr>
              <a:t>Methadone seems to have the least number of casualties. M</a:t>
            </a:r>
            <a:r>
              <a:rPr lang="en-US" dirty="0">
                <a:solidFill>
                  <a:schemeClr val="bg1"/>
                </a:solidFill>
              </a:rPr>
              <a:t>ay use it as part of treatment for an addiction to heroin or narcotic painkillers.</a:t>
            </a:r>
          </a:p>
          <a:p>
            <a:pPr marL="742950" lvl="1" indent="-285750" defTabSz="914400">
              <a:buClr>
                <a:schemeClr val="bg1"/>
              </a:buClr>
              <a:buFont typeface="Wingdings" pitchFamily="2" charset="2"/>
              <a:buChar char="Ø"/>
            </a:pPr>
            <a:r>
              <a:rPr lang="en-US" kern="0" dirty="0">
                <a:solidFill>
                  <a:schemeClr val="bg1"/>
                </a:solidFill>
              </a:rPr>
              <a:t>It blocks the high you get from drugs like codeine, heroin, hydrocodone, morphine, and oxycodone.</a:t>
            </a:r>
          </a:p>
          <a:p>
            <a:pPr marL="742950" lvl="1" indent="-285750" defTabSz="914400">
              <a:buClr>
                <a:schemeClr val="bg1"/>
              </a:buClr>
              <a:buFont typeface="Wingdings" pitchFamily="2" charset="2"/>
              <a:buChar char="Ø"/>
            </a:pPr>
            <a:endParaRPr lang="en-US" kern="0" dirty="0">
              <a:solidFill>
                <a:schemeClr val="bg1"/>
              </a:solidFill>
            </a:endParaRPr>
          </a:p>
          <a:p>
            <a:pPr marL="285750" marR="0" lvl="0" indent="-285750" algn="l" defTabSz="914400" rtl="0" eaLnBrk="1" fontAlgn="auto" latinLnBrk="0" hangingPunct="1">
              <a:lnSpc>
                <a:spcPct val="100000"/>
              </a:lnSpc>
              <a:spcBef>
                <a:spcPts val="1600"/>
              </a:spcBef>
              <a:spcAft>
                <a:spcPts val="0"/>
              </a:spcAft>
              <a:buClr>
                <a:schemeClr val="bg1"/>
              </a:buClr>
              <a:buSzPts val="1800"/>
              <a:buFont typeface="Wingdings" pitchFamily="2" charset="2"/>
              <a:buChar char="ü"/>
              <a:tabLst/>
              <a:defRPr/>
            </a:pPr>
            <a:r>
              <a:rPr lang="en-US" sz="1200" kern="0" dirty="0">
                <a:solidFill>
                  <a:schemeClr val="bg1"/>
                </a:solidFill>
              </a:rPr>
              <a:t>Future Directions:</a:t>
            </a:r>
          </a:p>
          <a:p>
            <a:pPr marL="285750" marR="0" lvl="0" indent="-285750" algn="l" defTabSz="914400" rtl="0" eaLnBrk="1" fontAlgn="auto" latinLnBrk="0" hangingPunct="1">
              <a:lnSpc>
                <a:spcPct val="100000"/>
              </a:lnSpc>
              <a:spcBef>
                <a:spcPts val="1600"/>
              </a:spcBef>
              <a:spcAft>
                <a:spcPts val="0"/>
              </a:spcAft>
              <a:buClr>
                <a:schemeClr val="bg1"/>
              </a:buClr>
              <a:buSzPts val="1800"/>
              <a:buFont typeface="Wingdings" pitchFamily="2" charset="2"/>
              <a:buChar char="ü"/>
              <a:tabLst/>
              <a:defRPr/>
            </a:pPr>
            <a:r>
              <a:rPr lang="en-US" sz="1200" kern="0" dirty="0">
                <a:solidFill>
                  <a:schemeClr val="bg1"/>
                </a:solidFill>
              </a:rPr>
              <a:t>Breakdown of prescription drug type by specialty</a:t>
            </a:r>
          </a:p>
          <a:p>
            <a:pPr marL="285750" marR="0" lvl="0" indent="-285750" algn="l" defTabSz="914400" rtl="0" eaLnBrk="1" fontAlgn="auto" latinLnBrk="0" hangingPunct="1">
              <a:lnSpc>
                <a:spcPct val="100000"/>
              </a:lnSpc>
              <a:spcBef>
                <a:spcPts val="1600"/>
              </a:spcBef>
              <a:spcAft>
                <a:spcPts val="0"/>
              </a:spcAft>
              <a:buClr>
                <a:schemeClr val="bg1"/>
              </a:buClr>
              <a:buSzPts val="1800"/>
              <a:buFont typeface="Wingdings" pitchFamily="2" charset="2"/>
              <a:buChar char="ü"/>
              <a:tabLst/>
              <a:defRPr/>
            </a:pPr>
            <a:r>
              <a:rPr lang="en-US" sz="1200" kern="0" dirty="0">
                <a:solidFill>
                  <a:schemeClr val="bg1"/>
                </a:solidFill>
              </a:rPr>
              <a:t>Investigate the rate of change in prescription of synthetic opioids(non methadone) vs methadone</a:t>
            </a:r>
          </a:p>
          <a:p>
            <a:pPr marL="285750" marR="0" lvl="0" indent="-285750" algn="l" defTabSz="914400" rtl="0" eaLnBrk="1" fontAlgn="auto" latinLnBrk="0" hangingPunct="1">
              <a:lnSpc>
                <a:spcPct val="100000"/>
              </a:lnSpc>
              <a:spcBef>
                <a:spcPts val="1600"/>
              </a:spcBef>
              <a:spcAft>
                <a:spcPts val="0"/>
              </a:spcAft>
              <a:buClr>
                <a:schemeClr val="bg1"/>
              </a:buClr>
              <a:buSzPts val="1800"/>
              <a:buFont typeface="Wingdings" pitchFamily="2" charset="2"/>
              <a:buChar char="v"/>
              <a:tabLst/>
              <a:defRPr/>
            </a:pPr>
            <a:endParaRPr lang="en-US" sz="1200" kern="0" dirty="0">
              <a:solidFill>
                <a:schemeClr val="bg1"/>
              </a:solidFill>
            </a:endParaRPr>
          </a:p>
          <a:p>
            <a:pPr marL="285750" marR="0" lvl="0" indent="-285750" algn="l" defTabSz="914400" rtl="0" eaLnBrk="1" fontAlgn="auto" latinLnBrk="0" hangingPunct="1">
              <a:lnSpc>
                <a:spcPct val="100000"/>
              </a:lnSpc>
              <a:spcBef>
                <a:spcPts val="1600"/>
              </a:spcBef>
              <a:spcAft>
                <a:spcPts val="0"/>
              </a:spcAft>
              <a:buClr>
                <a:schemeClr val="bg1"/>
              </a:buClr>
              <a:buSzPts val="1800"/>
              <a:buFont typeface="Wingdings" pitchFamily="2" charset="2"/>
              <a:buChar char="v"/>
              <a:tabLst/>
              <a:defRPr/>
            </a:pPr>
            <a:endParaRPr lang="en-US" sz="1200" kern="0" dirty="0">
              <a:solidFill>
                <a:schemeClr val="bg1"/>
              </a:solidFill>
            </a:endParaRPr>
          </a:p>
          <a:p>
            <a:pPr marL="285750" marR="0" lvl="0" indent="-285750" algn="l" defTabSz="914400" rtl="0" eaLnBrk="1" fontAlgn="auto" latinLnBrk="0" hangingPunct="1">
              <a:lnSpc>
                <a:spcPct val="115000"/>
              </a:lnSpc>
              <a:spcBef>
                <a:spcPts val="1600"/>
              </a:spcBef>
              <a:spcAft>
                <a:spcPts val="0"/>
              </a:spcAft>
              <a:buClr>
                <a:schemeClr val="bg1"/>
              </a:buClr>
              <a:buSzPts val="1800"/>
              <a:buFont typeface="Wingdings" pitchFamily="2" charset="2"/>
              <a:buChar char="v"/>
              <a:tabLst/>
              <a:defRPr/>
            </a:pPr>
            <a:endParaRPr lang="en-US" kern="0" dirty="0">
              <a:solidFill>
                <a:schemeClr val="bg1"/>
              </a:solidFill>
            </a:endParaRPr>
          </a:p>
        </p:txBody>
      </p:sp>
      <p:pic>
        <p:nvPicPr>
          <p:cNvPr id="9" name="Picture 8">
            <a:extLst>
              <a:ext uri="{FF2B5EF4-FFF2-40B4-BE49-F238E27FC236}">
                <a16:creationId xmlns:a16="http://schemas.microsoft.com/office/drawing/2014/main" id="{A4E61001-36BF-EE4D-ABCC-32CA4D31D34B}"/>
              </a:ext>
            </a:extLst>
          </p:cNvPr>
          <p:cNvPicPr>
            <a:picLocks noChangeAspect="1"/>
          </p:cNvPicPr>
          <p:nvPr/>
        </p:nvPicPr>
        <p:blipFill rotWithShape="1">
          <a:blip r:embed="rId2"/>
          <a:srcRect b="81578"/>
          <a:stretch/>
        </p:blipFill>
        <p:spPr>
          <a:xfrm>
            <a:off x="0" y="6520167"/>
            <a:ext cx="4470400" cy="416864"/>
          </a:xfrm>
          <a:prstGeom prst="rect">
            <a:avLst/>
          </a:prstGeom>
        </p:spPr>
      </p:pic>
    </p:spTree>
    <p:extLst>
      <p:ext uri="{BB962C8B-B14F-4D97-AF65-F5344CB8AC3E}">
        <p14:creationId xmlns:p14="http://schemas.microsoft.com/office/powerpoint/2010/main" val="2391598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60;p43">
            <a:extLst>
              <a:ext uri="{FF2B5EF4-FFF2-40B4-BE49-F238E27FC236}">
                <a16:creationId xmlns:a16="http://schemas.microsoft.com/office/drawing/2014/main" id="{DABAC2E8-06B6-F344-877D-89740C86E17A}"/>
              </a:ext>
            </a:extLst>
          </p:cNvPr>
          <p:cNvSpPr txBox="1">
            <a:spLocks noGrp="1"/>
          </p:cNvSpPr>
          <p:nvPr>
            <p:ph type="title"/>
          </p:nvPr>
        </p:nvSpPr>
        <p:spPr>
          <a:xfrm>
            <a:off x="311700" y="134523"/>
            <a:ext cx="8520600" cy="6234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2"/>
              </a:buClr>
              <a:buSzPts val="1100"/>
              <a:buFont typeface="Arial"/>
              <a:buNone/>
            </a:pPr>
            <a:r>
              <a:rPr lang="en-US" sz="2800" b="1" dirty="0"/>
              <a:t>Acknowledgements</a:t>
            </a:r>
            <a:endParaRPr sz="2800" b="1" dirty="0"/>
          </a:p>
          <a:p>
            <a:pPr marL="0" lvl="0" indent="0" rtl="0">
              <a:spcBef>
                <a:spcPts val="0"/>
              </a:spcBef>
              <a:spcAft>
                <a:spcPts val="0"/>
              </a:spcAft>
              <a:buNone/>
            </a:pPr>
            <a:endParaRPr sz="2800" b="1" dirty="0"/>
          </a:p>
        </p:txBody>
      </p:sp>
      <p:pic>
        <p:nvPicPr>
          <p:cNvPr id="6" name="Picture 5">
            <a:extLst>
              <a:ext uri="{FF2B5EF4-FFF2-40B4-BE49-F238E27FC236}">
                <a16:creationId xmlns:a16="http://schemas.microsoft.com/office/drawing/2014/main" id="{90A475CC-BD2B-4842-9479-8969353C2D75}"/>
              </a:ext>
            </a:extLst>
          </p:cNvPr>
          <p:cNvPicPr>
            <a:picLocks noChangeAspect="1"/>
          </p:cNvPicPr>
          <p:nvPr/>
        </p:nvPicPr>
        <p:blipFill>
          <a:blip r:embed="rId2">
            <a:alphaModFix amt="59000"/>
            <a:extLst>
              <a:ext uri="{BEBA8EAE-BF5A-486C-A8C5-ECC9F3942E4B}">
                <a14:imgProps xmlns:a14="http://schemas.microsoft.com/office/drawing/2010/main">
                  <a14:imgLayer r:embed="rId3">
                    <a14:imgEffect>
                      <a14:colorTemperature colorTemp="4093"/>
                    </a14:imgEffect>
                  </a14:imgLayer>
                </a14:imgProps>
              </a:ext>
            </a:extLst>
          </a:blip>
          <a:stretch>
            <a:fillRect/>
          </a:stretch>
        </p:blipFill>
        <p:spPr>
          <a:xfrm>
            <a:off x="311700" y="701278"/>
            <a:ext cx="8068048" cy="5102059"/>
          </a:xfrm>
          <a:prstGeom prst="rect">
            <a:avLst/>
          </a:prstGeom>
          <a:effectLst>
            <a:softEdge rad="342900"/>
          </a:effectLst>
        </p:spPr>
      </p:pic>
      <p:pic>
        <p:nvPicPr>
          <p:cNvPr id="8" name="Picture 7" descr="A close up of a sign&#10;&#10;Description automatically generated">
            <a:extLst>
              <a:ext uri="{FF2B5EF4-FFF2-40B4-BE49-F238E27FC236}">
                <a16:creationId xmlns:a16="http://schemas.microsoft.com/office/drawing/2014/main" id="{1FC8C542-780E-9942-8DF7-855DEDB46FB5}"/>
              </a:ext>
            </a:extLst>
          </p:cNvPr>
          <p:cNvPicPr>
            <a:picLocks noChangeAspect="1"/>
          </p:cNvPicPr>
          <p:nvPr/>
        </p:nvPicPr>
        <p:blipFill>
          <a:blip r:embed="rId4"/>
          <a:stretch>
            <a:fillRect/>
          </a:stretch>
        </p:blipFill>
        <p:spPr>
          <a:xfrm>
            <a:off x="392234" y="564486"/>
            <a:ext cx="1796622" cy="1293568"/>
          </a:xfrm>
          <a:prstGeom prst="rect">
            <a:avLst/>
          </a:prstGeom>
        </p:spPr>
      </p:pic>
      <p:pic>
        <p:nvPicPr>
          <p:cNvPr id="12" name="Picture 11" descr="A close up of a sign&#10;&#10;Description automatically generated">
            <a:extLst>
              <a:ext uri="{FF2B5EF4-FFF2-40B4-BE49-F238E27FC236}">
                <a16:creationId xmlns:a16="http://schemas.microsoft.com/office/drawing/2014/main" id="{756099E6-3623-604E-B16C-677F29E6D029}"/>
              </a:ext>
            </a:extLst>
          </p:cNvPr>
          <p:cNvPicPr>
            <a:picLocks noChangeAspect="1"/>
          </p:cNvPicPr>
          <p:nvPr/>
        </p:nvPicPr>
        <p:blipFill>
          <a:blip r:embed="rId5"/>
          <a:stretch>
            <a:fillRect/>
          </a:stretch>
        </p:blipFill>
        <p:spPr>
          <a:xfrm>
            <a:off x="118269" y="4825437"/>
            <a:ext cx="2972816" cy="977900"/>
          </a:xfrm>
          <a:prstGeom prst="rect">
            <a:avLst/>
          </a:prstGeom>
        </p:spPr>
      </p:pic>
      <p:sp>
        <p:nvSpPr>
          <p:cNvPr id="14" name="TextBox 13">
            <a:extLst>
              <a:ext uri="{FF2B5EF4-FFF2-40B4-BE49-F238E27FC236}">
                <a16:creationId xmlns:a16="http://schemas.microsoft.com/office/drawing/2014/main" id="{186D0BD9-F182-1F43-A3A1-00AA5F87941C}"/>
              </a:ext>
            </a:extLst>
          </p:cNvPr>
          <p:cNvSpPr txBox="1"/>
          <p:nvPr/>
        </p:nvSpPr>
        <p:spPr>
          <a:xfrm>
            <a:off x="5992386" y="2958186"/>
            <a:ext cx="3033345" cy="2862322"/>
          </a:xfrm>
          <a:prstGeom prst="rect">
            <a:avLst/>
          </a:prstGeom>
          <a:noFill/>
        </p:spPr>
        <p:txBody>
          <a:bodyPr wrap="square" rtlCol="0">
            <a:spAutoFit/>
          </a:bodyPr>
          <a:lstStyle/>
          <a:p>
            <a:pPr algn="ctr"/>
            <a:r>
              <a:rPr lang="en-US" sz="2000" b="1" dirty="0">
                <a:solidFill>
                  <a:schemeClr val="bg1"/>
                </a:solidFill>
                <a:latin typeface="Chalkboard SE" panose="03050602040202020205" pitchFamily="66" charset="77"/>
              </a:rPr>
              <a:t>The Half-Class Squad</a:t>
            </a:r>
          </a:p>
          <a:p>
            <a:pPr algn="ctr"/>
            <a:r>
              <a:rPr lang="en-US" sz="2000" b="1" dirty="0">
                <a:solidFill>
                  <a:schemeClr val="bg1"/>
                </a:solidFill>
                <a:latin typeface="Chalkboard SE" panose="03050602040202020205" pitchFamily="66" charset="77"/>
              </a:rPr>
              <a:t>Yazan Rizeq </a:t>
            </a:r>
          </a:p>
          <a:p>
            <a:pPr algn="ctr"/>
            <a:r>
              <a:rPr lang="en-US" sz="2000" b="1" dirty="0">
                <a:solidFill>
                  <a:schemeClr val="bg1"/>
                </a:solidFill>
                <a:latin typeface="Chalkboard SE" panose="03050602040202020205" pitchFamily="66" charset="77"/>
              </a:rPr>
              <a:t>Armi Cachila</a:t>
            </a:r>
          </a:p>
          <a:p>
            <a:pPr algn="ctr"/>
            <a:r>
              <a:rPr lang="en-US" sz="2000" b="1" dirty="0">
                <a:solidFill>
                  <a:schemeClr val="bg1"/>
                </a:solidFill>
                <a:latin typeface="Chalkboard SE" panose="03050602040202020205" pitchFamily="66" charset="77"/>
              </a:rPr>
              <a:t>Alex Talento</a:t>
            </a:r>
          </a:p>
          <a:p>
            <a:pPr algn="ctr"/>
            <a:r>
              <a:rPr lang="en-US" sz="2000" b="1" dirty="0">
                <a:solidFill>
                  <a:schemeClr val="bg1"/>
                </a:solidFill>
                <a:latin typeface="Chalkboard SE" panose="03050602040202020205" pitchFamily="66" charset="77"/>
              </a:rPr>
              <a:t>Tyler Cobb</a:t>
            </a:r>
          </a:p>
          <a:p>
            <a:pPr algn="ctr"/>
            <a:r>
              <a:rPr lang="en-US" sz="2000" b="1" dirty="0">
                <a:solidFill>
                  <a:schemeClr val="bg1"/>
                </a:solidFill>
                <a:latin typeface="Chalkboard SE" panose="03050602040202020205" pitchFamily="66" charset="77"/>
              </a:rPr>
              <a:t>John Rafferty</a:t>
            </a:r>
          </a:p>
          <a:p>
            <a:pPr algn="ctr"/>
            <a:r>
              <a:rPr lang="en-US" sz="2000" b="1" dirty="0">
                <a:solidFill>
                  <a:schemeClr val="bg1"/>
                </a:solidFill>
                <a:latin typeface="Chalkboard SE" panose="03050602040202020205" pitchFamily="66" charset="77"/>
              </a:rPr>
              <a:t>Rick Clauss</a:t>
            </a:r>
          </a:p>
          <a:p>
            <a:pPr algn="ctr"/>
            <a:r>
              <a:rPr lang="en-US" sz="2000" b="1" dirty="0">
                <a:solidFill>
                  <a:schemeClr val="bg1"/>
                </a:solidFill>
                <a:latin typeface="Chalkboard SE" panose="03050602040202020205" pitchFamily="66" charset="77"/>
              </a:rPr>
              <a:t>Hadijat Makinde</a:t>
            </a:r>
          </a:p>
          <a:p>
            <a:pPr algn="ctr"/>
            <a:endParaRPr lang="en-US" sz="2000" b="1" dirty="0">
              <a:latin typeface="Chalkboard SE" panose="03050602040202020205" pitchFamily="66" charset="77"/>
            </a:endParaRPr>
          </a:p>
        </p:txBody>
      </p:sp>
      <p:pic>
        <p:nvPicPr>
          <p:cNvPr id="17" name="Picture 16">
            <a:extLst>
              <a:ext uri="{FF2B5EF4-FFF2-40B4-BE49-F238E27FC236}">
                <a16:creationId xmlns:a16="http://schemas.microsoft.com/office/drawing/2014/main" id="{92EEBF78-FA61-6746-A936-43AE5826E927}"/>
              </a:ext>
            </a:extLst>
          </p:cNvPr>
          <p:cNvPicPr>
            <a:picLocks noChangeAspect="1"/>
          </p:cNvPicPr>
          <p:nvPr/>
        </p:nvPicPr>
        <p:blipFill>
          <a:blip r:embed="rId6"/>
          <a:stretch>
            <a:fillRect/>
          </a:stretch>
        </p:blipFill>
        <p:spPr>
          <a:xfrm>
            <a:off x="5520098" y="790029"/>
            <a:ext cx="3312202" cy="1309014"/>
          </a:xfrm>
          <a:prstGeom prst="rect">
            <a:avLst/>
          </a:prstGeom>
        </p:spPr>
      </p:pic>
      <p:sp>
        <p:nvSpPr>
          <p:cNvPr id="18" name="TextBox 17">
            <a:extLst>
              <a:ext uri="{FF2B5EF4-FFF2-40B4-BE49-F238E27FC236}">
                <a16:creationId xmlns:a16="http://schemas.microsoft.com/office/drawing/2014/main" id="{09BEA09D-E25C-474B-8718-7100E45D2AE0}"/>
              </a:ext>
            </a:extLst>
          </p:cNvPr>
          <p:cNvSpPr txBox="1"/>
          <p:nvPr/>
        </p:nvSpPr>
        <p:spPr>
          <a:xfrm>
            <a:off x="3539933" y="3252307"/>
            <a:ext cx="1540806" cy="369332"/>
          </a:xfrm>
          <a:prstGeom prst="rect">
            <a:avLst/>
          </a:prstGeom>
          <a:noFill/>
        </p:spPr>
        <p:txBody>
          <a:bodyPr wrap="none" rtlCol="0">
            <a:spAutoFit/>
          </a:bodyPr>
          <a:lstStyle/>
          <a:p>
            <a:r>
              <a:rPr lang="en-US" b="1" dirty="0">
                <a:solidFill>
                  <a:schemeClr val="bg1"/>
                </a:solidFill>
                <a:latin typeface="Stencil" pitchFamily="82" charset="77"/>
              </a:rPr>
              <a:t>QUESTIONS?</a:t>
            </a:r>
          </a:p>
        </p:txBody>
      </p:sp>
    </p:spTree>
    <p:extLst>
      <p:ext uri="{BB962C8B-B14F-4D97-AF65-F5344CB8AC3E}">
        <p14:creationId xmlns:p14="http://schemas.microsoft.com/office/powerpoint/2010/main" val="3517206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C1143-858E-4445-B430-85EAAD0F99FA}"/>
              </a:ext>
            </a:extLst>
          </p:cNvPr>
          <p:cNvSpPr>
            <a:spLocks noGrp="1"/>
          </p:cNvSpPr>
          <p:nvPr>
            <p:ph type="title"/>
          </p:nvPr>
        </p:nvSpPr>
        <p:spPr/>
        <p:txBody>
          <a:bodyPr/>
          <a:lstStyle/>
          <a:p>
            <a:r>
              <a:rPr lang="en-US" dirty="0"/>
              <a:t>EXTRA SLIDES IN CASE OF QUESTIONS</a:t>
            </a:r>
          </a:p>
        </p:txBody>
      </p:sp>
    </p:spTree>
    <p:extLst>
      <p:ext uri="{BB962C8B-B14F-4D97-AF65-F5344CB8AC3E}">
        <p14:creationId xmlns:p14="http://schemas.microsoft.com/office/powerpoint/2010/main" val="3031284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75A9FD-1892-7544-A9AE-F7040B4B0D16}"/>
              </a:ext>
            </a:extLst>
          </p:cNvPr>
          <p:cNvPicPr>
            <a:picLocks noChangeAspect="1"/>
          </p:cNvPicPr>
          <p:nvPr/>
        </p:nvPicPr>
        <p:blipFill>
          <a:blip r:embed="rId2"/>
          <a:stretch>
            <a:fillRect/>
          </a:stretch>
        </p:blipFill>
        <p:spPr>
          <a:xfrm>
            <a:off x="2705177" y="924758"/>
            <a:ext cx="3870192" cy="5008484"/>
          </a:xfrm>
          <a:prstGeom prst="rect">
            <a:avLst/>
          </a:prstGeom>
          <a:solidFill>
            <a:schemeClr val="bg1"/>
          </a:solidFill>
        </p:spPr>
      </p:pic>
      <p:sp>
        <p:nvSpPr>
          <p:cNvPr id="5" name="Rectangle 4">
            <a:extLst>
              <a:ext uri="{FF2B5EF4-FFF2-40B4-BE49-F238E27FC236}">
                <a16:creationId xmlns:a16="http://schemas.microsoft.com/office/drawing/2014/main" id="{48109F95-5804-8D44-BD4F-E5680D0D52ED}"/>
              </a:ext>
            </a:extLst>
          </p:cNvPr>
          <p:cNvSpPr/>
          <p:nvPr/>
        </p:nvSpPr>
        <p:spPr>
          <a:xfrm>
            <a:off x="2128058" y="6223108"/>
            <a:ext cx="6176356" cy="276999"/>
          </a:xfrm>
          <a:prstGeom prst="rect">
            <a:avLst/>
          </a:prstGeom>
        </p:spPr>
        <p:txBody>
          <a:bodyPr wrap="square">
            <a:spAutoFit/>
          </a:bodyPr>
          <a:lstStyle/>
          <a:p>
            <a:r>
              <a:rPr lang="en-US" sz="1200" dirty="0">
                <a:hlinkClick r:id="rId3">
                  <a:extLst>
                    <a:ext uri="{A12FA001-AC4F-418D-AE19-62706E023703}">
                      <ahyp:hlinkClr xmlns:ahyp="http://schemas.microsoft.com/office/drawing/2018/hyperlinkcolor" val="tx"/>
                    </a:ext>
                  </a:extLst>
                </a:hlinkClick>
              </a:rPr>
              <a:t>https://www.hhs.gov/opioids/about-the-epidemic/index.html</a:t>
            </a:r>
            <a:endParaRPr lang="en-US" sz="1200" dirty="0"/>
          </a:p>
        </p:txBody>
      </p:sp>
      <p:sp>
        <p:nvSpPr>
          <p:cNvPr id="6" name="Google Shape;64;p14">
            <a:extLst>
              <a:ext uri="{FF2B5EF4-FFF2-40B4-BE49-F238E27FC236}">
                <a16:creationId xmlns:a16="http://schemas.microsoft.com/office/drawing/2014/main" id="{310254C6-80BD-5D46-AF08-2E06BF5AF6CD}"/>
              </a:ext>
            </a:extLst>
          </p:cNvPr>
          <p:cNvSpPr txBox="1">
            <a:spLocks/>
          </p:cNvSpPr>
          <p:nvPr/>
        </p:nvSpPr>
        <p:spPr>
          <a:xfrm>
            <a:off x="311700" y="202264"/>
            <a:ext cx="8520600" cy="62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
                <a:srgbClr val="000000"/>
              </a:buClr>
              <a:buSzPts val="3000"/>
              <a:buFont typeface="Raleway"/>
              <a:buNone/>
              <a:tabLst/>
              <a:defRPr/>
            </a:pPr>
            <a:r>
              <a:rPr kumimoji="0" lang="en-US" sz="3000" b="1" i="0" u="none" strike="noStrike" kern="0" cap="none" spc="0" normalizeH="0" baseline="0" noProof="0" dirty="0">
                <a:ln>
                  <a:noFill/>
                </a:ln>
                <a:solidFill>
                  <a:schemeClr val="bg1"/>
                </a:solidFill>
                <a:effectLst/>
                <a:uLnTx/>
                <a:uFillTx/>
                <a:latin typeface="Raleway"/>
                <a:sym typeface="Raleway"/>
              </a:rPr>
              <a:t>The numbers don’t lie.</a:t>
            </a:r>
          </a:p>
        </p:txBody>
      </p:sp>
    </p:spTree>
    <p:extLst>
      <p:ext uri="{BB962C8B-B14F-4D97-AF65-F5344CB8AC3E}">
        <p14:creationId xmlns:p14="http://schemas.microsoft.com/office/powerpoint/2010/main" val="663462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654B7A1F-3454-014F-A768-280C0E873BB5}"/>
              </a:ext>
            </a:extLst>
          </p:cNvPr>
          <p:cNvPicPr>
            <a:picLocks noChangeAspect="1"/>
          </p:cNvPicPr>
          <p:nvPr/>
        </p:nvPicPr>
        <p:blipFill rotWithShape="1">
          <a:blip r:embed="rId2"/>
          <a:srcRect l="7345" t="8087" r="9380" b="7224"/>
          <a:stretch/>
        </p:blipFill>
        <p:spPr>
          <a:xfrm>
            <a:off x="5156710" y="887216"/>
            <a:ext cx="3137619" cy="2127311"/>
          </a:xfrm>
          <a:prstGeom prst="rect">
            <a:avLst/>
          </a:prstGeom>
        </p:spPr>
      </p:pic>
      <p:pic>
        <p:nvPicPr>
          <p:cNvPr id="6" name="Picture 5" descr="A close up of text on a white background&#10;&#10;Description automatically generated">
            <a:extLst>
              <a:ext uri="{FF2B5EF4-FFF2-40B4-BE49-F238E27FC236}">
                <a16:creationId xmlns:a16="http://schemas.microsoft.com/office/drawing/2014/main" id="{EFAB2506-59A3-ED41-8B53-E1DC0E357C36}"/>
              </a:ext>
            </a:extLst>
          </p:cNvPr>
          <p:cNvPicPr>
            <a:picLocks noChangeAspect="1"/>
          </p:cNvPicPr>
          <p:nvPr/>
        </p:nvPicPr>
        <p:blipFill rotWithShape="1">
          <a:blip r:embed="rId3"/>
          <a:srcRect l="7256" t="7710" r="9470" b="7544"/>
          <a:stretch/>
        </p:blipFill>
        <p:spPr>
          <a:xfrm>
            <a:off x="568520" y="3857699"/>
            <a:ext cx="3139708" cy="2130119"/>
          </a:xfrm>
          <a:prstGeom prst="rect">
            <a:avLst/>
          </a:prstGeom>
        </p:spPr>
      </p:pic>
      <p:pic>
        <p:nvPicPr>
          <p:cNvPr id="8" name="Picture 7" descr="A close up of a map&#10;&#10;Description automatically generated">
            <a:extLst>
              <a:ext uri="{FF2B5EF4-FFF2-40B4-BE49-F238E27FC236}">
                <a16:creationId xmlns:a16="http://schemas.microsoft.com/office/drawing/2014/main" id="{BE021810-F860-7C42-AB43-319726D426E2}"/>
              </a:ext>
            </a:extLst>
          </p:cNvPr>
          <p:cNvPicPr>
            <a:picLocks noChangeAspect="1"/>
          </p:cNvPicPr>
          <p:nvPr/>
        </p:nvPicPr>
        <p:blipFill rotWithShape="1">
          <a:blip r:embed="rId4"/>
          <a:srcRect l="7170" t="8154" r="9441" b="7186"/>
          <a:stretch/>
        </p:blipFill>
        <p:spPr>
          <a:xfrm>
            <a:off x="568518" y="887216"/>
            <a:ext cx="3139710" cy="2125074"/>
          </a:xfrm>
          <a:prstGeom prst="rect">
            <a:avLst/>
          </a:prstGeom>
        </p:spPr>
      </p:pic>
      <p:pic>
        <p:nvPicPr>
          <p:cNvPr id="10" name="Picture 9" descr="A close up of a map&#10;&#10;Description automatically generated">
            <a:extLst>
              <a:ext uri="{FF2B5EF4-FFF2-40B4-BE49-F238E27FC236}">
                <a16:creationId xmlns:a16="http://schemas.microsoft.com/office/drawing/2014/main" id="{90D38F18-1229-7344-8B03-A17F81AD2168}"/>
              </a:ext>
            </a:extLst>
          </p:cNvPr>
          <p:cNvPicPr>
            <a:picLocks/>
          </p:cNvPicPr>
          <p:nvPr/>
        </p:nvPicPr>
        <p:blipFill rotWithShape="1">
          <a:blip r:embed="rId5"/>
          <a:srcRect l="8425" t="7955" r="9305" b="7213"/>
          <a:stretch/>
        </p:blipFill>
        <p:spPr>
          <a:xfrm>
            <a:off x="5156710" y="3857699"/>
            <a:ext cx="3108960" cy="2130552"/>
          </a:xfrm>
          <a:prstGeom prst="rect">
            <a:avLst/>
          </a:prstGeom>
        </p:spPr>
      </p:pic>
      <p:cxnSp>
        <p:nvCxnSpPr>
          <p:cNvPr id="11" name="Straight Connector 10">
            <a:extLst>
              <a:ext uri="{FF2B5EF4-FFF2-40B4-BE49-F238E27FC236}">
                <a16:creationId xmlns:a16="http://schemas.microsoft.com/office/drawing/2014/main" id="{FC658443-1B42-FA4C-AC89-FDCA93548B7C}"/>
              </a:ext>
            </a:extLst>
          </p:cNvPr>
          <p:cNvCxnSpPr>
            <a:cxnSpLocks/>
          </p:cNvCxnSpPr>
          <p:nvPr/>
        </p:nvCxnSpPr>
        <p:spPr>
          <a:xfrm>
            <a:off x="483307" y="809204"/>
            <a:ext cx="0" cy="51613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9F98800-BAA0-FE40-9FD9-1E613B95FB0A}"/>
              </a:ext>
            </a:extLst>
          </p:cNvPr>
          <p:cNvCxnSpPr>
            <a:cxnSpLocks/>
          </p:cNvCxnSpPr>
          <p:nvPr/>
        </p:nvCxnSpPr>
        <p:spPr>
          <a:xfrm>
            <a:off x="5094419" y="809204"/>
            <a:ext cx="0" cy="51613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54157E0-E06D-6245-9437-E7B732112CBC}"/>
              </a:ext>
            </a:extLst>
          </p:cNvPr>
          <p:cNvSpPr txBox="1"/>
          <p:nvPr/>
        </p:nvSpPr>
        <p:spPr>
          <a:xfrm>
            <a:off x="-63612" y="1095636"/>
            <a:ext cx="652743" cy="369332"/>
          </a:xfrm>
          <a:prstGeom prst="rect">
            <a:avLst/>
          </a:prstGeom>
          <a:noFill/>
        </p:spPr>
        <p:txBody>
          <a:bodyPr wrap="none" rtlCol="0">
            <a:spAutoFit/>
          </a:bodyPr>
          <a:lstStyle/>
          <a:p>
            <a:r>
              <a:rPr lang="en-US" dirty="0">
                <a:solidFill>
                  <a:schemeClr val="bg1"/>
                </a:solidFill>
              </a:rPr>
              <a:t>8000</a:t>
            </a:r>
          </a:p>
        </p:txBody>
      </p:sp>
      <p:sp>
        <p:nvSpPr>
          <p:cNvPr id="17" name="TextBox 16">
            <a:extLst>
              <a:ext uri="{FF2B5EF4-FFF2-40B4-BE49-F238E27FC236}">
                <a16:creationId xmlns:a16="http://schemas.microsoft.com/office/drawing/2014/main" id="{2E1ADAB2-314F-DA43-864F-DD59B66B07FE}"/>
              </a:ext>
            </a:extLst>
          </p:cNvPr>
          <p:cNvSpPr txBox="1"/>
          <p:nvPr/>
        </p:nvSpPr>
        <p:spPr>
          <a:xfrm>
            <a:off x="-41470" y="3843509"/>
            <a:ext cx="652743" cy="369332"/>
          </a:xfrm>
          <a:prstGeom prst="rect">
            <a:avLst/>
          </a:prstGeom>
          <a:noFill/>
        </p:spPr>
        <p:txBody>
          <a:bodyPr wrap="none" rtlCol="0">
            <a:spAutoFit/>
          </a:bodyPr>
          <a:lstStyle/>
          <a:p>
            <a:r>
              <a:rPr lang="en-US" dirty="0">
                <a:solidFill>
                  <a:schemeClr val="bg1"/>
                </a:solidFill>
              </a:rPr>
              <a:t>6000</a:t>
            </a:r>
          </a:p>
        </p:txBody>
      </p:sp>
      <p:sp>
        <p:nvSpPr>
          <p:cNvPr id="18" name="TextBox 17">
            <a:extLst>
              <a:ext uri="{FF2B5EF4-FFF2-40B4-BE49-F238E27FC236}">
                <a16:creationId xmlns:a16="http://schemas.microsoft.com/office/drawing/2014/main" id="{B4630DE1-65C7-FA41-8830-603FB2985A8B}"/>
              </a:ext>
            </a:extLst>
          </p:cNvPr>
          <p:cNvSpPr txBox="1"/>
          <p:nvPr/>
        </p:nvSpPr>
        <p:spPr>
          <a:xfrm>
            <a:off x="4417400" y="3857699"/>
            <a:ext cx="652743" cy="369332"/>
          </a:xfrm>
          <a:prstGeom prst="rect">
            <a:avLst/>
          </a:prstGeom>
          <a:noFill/>
        </p:spPr>
        <p:txBody>
          <a:bodyPr wrap="none" rtlCol="0">
            <a:spAutoFit/>
          </a:bodyPr>
          <a:lstStyle/>
          <a:p>
            <a:r>
              <a:rPr lang="en-US" dirty="0">
                <a:solidFill>
                  <a:schemeClr val="bg1"/>
                </a:solidFill>
              </a:rPr>
              <a:t>1100</a:t>
            </a:r>
          </a:p>
        </p:txBody>
      </p:sp>
      <p:sp>
        <p:nvSpPr>
          <p:cNvPr id="19" name="TextBox 18">
            <a:extLst>
              <a:ext uri="{FF2B5EF4-FFF2-40B4-BE49-F238E27FC236}">
                <a16:creationId xmlns:a16="http://schemas.microsoft.com/office/drawing/2014/main" id="{35B58799-ADF7-9740-A614-C814B90865F9}"/>
              </a:ext>
            </a:extLst>
          </p:cNvPr>
          <p:cNvSpPr txBox="1"/>
          <p:nvPr/>
        </p:nvSpPr>
        <p:spPr>
          <a:xfrm>
            <a:off x="4503967" y="910970"/>
            <a:ext cx="652743" cy="369332"/>
          </a:xfrm>
          <a:prstGeom prst="rect">
            <a:avLst/>
          </a:prstGeom>
          <a:noFill/>
        </p:spPr>
        <p:txBody>
          <a:bodyPr wrap="none" rtlCol="0">
            <a:spAutoFit/>
          </a:bodyPr>
          <a:lstStyle/>
          <a:p>
            <a:r>
              <a:rPr lang="en-US" dirty="0">
                <a:solidFill>
                  <a:schemeClr val="bg1"/>
                </a:solidFill>
              </a:rPr>
              <a:t>4000</a:t>
            </a:r>
          </a:p>
        </p:txBody>
      </p:sp>
      <p:pic>
        <p:nvPicPr>
          <p:cNvPr id="20" name="Picture 19" descr="A close up of a map&#10;&#10;Description automatically generated">
            <a:extLst>
              <a:ext uri="{FF2B5EF4-FFF2-40B4-BE49-F238E27FC236}">
                <a16:creationId xmlns:a16="http://schemas.microsoft.com/office/drawing/2014/main" id="{D2E7580A-55E6-1948-9B2F-5B6AF93FAE4F}"/>
              </a:ext>
            </a:extLst>
          </p:cNvPr>
          <p:cNvPicPr>
            <a:picLocks noChangeAspect="1"/>
          </p:cNvPicPr>
          <p:nvPr/>
        </p:nvPicPr>
        <p:blipFill rotWithShape="1">
          <a:blip r:embed="rId4"/>
          <a:srcRect l="73222" t="11800" r="20280" b="77971"/>
          <a:stretch/>
        </p:blipFill>
        <p:spPr>
          <a:xfrm>
            <a:off x="3892308" y="2242718"/>
            <a:ext cx="1050183" cy="1102174"/>
          </a:xfrm>
          <a:prstGeom prst="rect">
            <a:avLst/>
          </a:prstGeom>
        </p:spPr>
      </p:pic>
      <p:sp>
        <p:nvSpPr>
          <p:cNvPr id="23" name="Google Shape;90;p18">
            <a:extLst>
              <a:ext uri="{FF2B5EF4-FFF2-40B4-BE49-F238E27FC236}">
                <a16:creationId xmlns:a16="http://schemas.microsoft.com/office/drawing/2014/main" id="{EAAE8317-03DD-1046-9904-A1EAC07A2F4D}"/>
              </a:ext>
            </a:extLst>
          </p:cNvPr>
          <p:cNvSpPr txBox="1">
            <a:spLocks noGrp="1"/>
          </p:cNvSpPr>
          <p:nvPr>
            <p:ph type="title"/>
          </p:nvPr>
        </p:nvSpPr>
        <p:spPr>
          <a:xfrm>
            <a:off x="554304" y="94308"/>
            <a:ext cx="7899326"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sz="2800" b="1" dirty="0"/>
              <a:t>Opioid deaths by type of drug</a:t>
            </a:r>
            <a:endParaRPr sz="2800" b="1" dirty="0"/>
          </a:p>
        </p:txBody>
      </p:sp>
      <p:pic>
        <p:nvPicPr>
          <p:cNvPr id="24" name="Picture 23">
            <a:extLst>
              <a:ext uri="{FF2B5EF4-FFF2-40B4-BE49-F238E27FC236}">
                <a16:creationId xmlns:a16="http://schemas.microsoft.com/office/drawing/2014/main" id="{3CD610EB-5F99-FC4E-82C2-9BF7665DA613}"/>
              </a:ext>
            </a:extLst>
          </p:cNvPr>
          <p:cNvPicPr>
            <a:picLocks noChangeAspect="1"/>
          </p:cNvPicPr>
          <p:nvPr/>
        </p:nvPicPr>
        <p:blipFill rotWithShape="1">
          <a:blip r:embed="rId6"/>
          <a:srcRect b="81578"/>
          <a:stretch/>
        </p:blipFill>
        <p:spPr>
          <a:xfrm>
            <a:off x="0" y="6520167"/>
            <a:ext cx="4470400" cy="416864"/>
          </a:xfrm>
          <a:prstGeom prst="rect">
            <a:avLst/>
          </a:prstGeom>
        </p:spPr>
      </p:pic>
    </p:spTree>
    <p:extLst>
      <p:ext uri="{BB962C8B-B14F-4D97-AF65-F5344CB8AC3E}">
        <p14:creationId xmlns:p14="http://schemas.microsoft.com/office/powerpoint/2010/main" val="4262357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373246" y="630650"/>
            <a:ext cx="8520600" cy="623400"/>
          </a:xfrm>
          <a:prstGeom prst="rect">
            <a:avLst/>
          </a:prstGeom>
        </p:spPr>
        <p:txBody>
          <a:bodyPr spcFirstLastPara="1" vert="horz" wrap="square" lIns="91425" tIns="91425" rIns="91425" bIns="91425" rtlCol="0" anchor="t" anchorCtr="0">
            <a:noAutofit/>
          </a:bodyPr>
          <a:lstStyle/>
          <a:p>
            <a:pPr algn="l"/>
            <a:r>
              <a:rPr lang="en" dirty="0"/>
              <a:t>Opioid Deaths by Gender</a:t>
            </a:r>
            <a:endParaRPr dirty="0"/>
          </a:p>
        </p:txBody>
      </p:sp>
      <p:pic>
        <p:nvPicPr>
          <p:cNvPr id="129" name="Google Shape;129;p23"/>
          <p:cNvPicPr preferRelativeResize="0"/>
          <p:nvPr/>
        </p:nvPicPr>
        <p:blipFill>
          <a:blip r:embed="rId3">
            <a:alphaModFix/>
          </a:blip>
          <a:stretch>
            <a:fillRect/>
          </a:stretch>
        </p:blipFill>
        <p:spPr>
          <a:xfrm>
            <a:off x="671295" y="1582097"/>
            <a:ext cx="6452674" cy="4172075"/>
          </a:xfrm>
          <a:prstGeom prst="rect">
            <a:avLst/>
          </a:prstGeom>
          <a:noFill/>
          <a:ln>
            <a:noFill/>
          </a:ln>
        </p:spPr>
      </p:pic>
    </p:spTree>
    <p:extLst>
      <p:ext uri="{BB962C8B-B14F-4D97-AF65-F5344CB8AC3E}">
        <p14:creationId xmlns:p14="http://schemas.microsoft.com/office/powerpoint/2010/main" val="3464820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311700" y="541058"/>
            <a:ext cx="8520600" cy="623400"/>
          </a:xfrm>
          <a:prstGeom prst="rect">
            <a:avLst/>
          </a:prstGeom>
        </p:spPr>
        <p:txBody>
          <a:bodyPr spcFirstLastPara="1" vert="horz" wrap="square" lIns="91425" tIns="91425" rIns="91425" bIns="91425" rtlCol="0" anchor="t" anchorCtr="0">
            <a:noAutofit/>
          </a:bodyPr>
          <a:lstStyle/>
          <a:p>
            <a:pPr algn="l"/>
            <a:r>
              <a:rPr lang="en" dirty="0"/>
              <a:t>Opioid Deaths by Gender</a:t>
            </a:r>
            <a:endParaRPr dirty="0"/>
          </a:p>
        </p:txBody>
      </p:sp>
      <p:pic>
        <p:nvPicPr>
          <p:cNvPr id="136" name="Google Shape;136;p24"/>
          <p:cNvPicPr preferRelativeResize="0"/>
          <p:nvPr/>
        </p:nvPicPr>
        <p:blipFill>
          <a:blip r:embed="rId3">
            <a:alphaModFix/>
          </a:blip>
          <a:stretch>
            <a:fillRect/>
          </a:stretch>
        </p:blipFill>
        <p:spPr>
          <a:xfrm>
            <a:off x="815134" y="1524983"/>
            <a:ext cx="6669326" cy="4228375"/>
          </a:xfrm>
          <a:prstGeom prst="rect">
            <a:avLst/>
          </a:prstGeom>
          <a:noFill/>
          <a:ln>
            <a:noFill/>
          </a:ln>
        </p:spPr>
      </p:pic>
    </p:spTree>
    <p:extLst>
      <p:ext uri="{BB962C8B-B14F-4D97-AF65-F5344CB8AC3E}">
        <p14:creationId xmlns:p14="http://schemas.microsoft.com/office/powerpoint/2010/main" val="892041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434990" y="533524"/>
            <a:ext cx="8520600" cy="623400"/>
          </a:xfrm>
          <a:prstGeom prst="rect">
            <a:avLst/>
          </a:prstGeom>
        </p:spPr>
        <p:txBody>
          <a:bodyPr spcFirstLastPara="1" vert="horz" wrap="square" lIns="91425" tIns="91425" rIns="91425" bIns="91425" rtlCol="0" anchor="t" anchorCtr="0">
            <a:noAutofit/>
          </a:bodyPr>
          <a:lstStyle/>
          <a:p>
            <a:pPr algn="l"/>
            <a:r>
              <a:rPr lang="en" dirty="0"/>
              <a:t>Opioid Deaths by Gender</a:t>
            </a:r>
            <a:endParaRPr dirty="0"/>
          </a:p>
        </p:txBody>
      </p:sp>
      <p:pic>
        <p:nvPicPr>
          <p:cNvPr id="143" name="Google Shape;143;p25"/>
          <p:cNvPicPr preferRelativeResize="0"/>
          <p:nvPr/>
        </p:nvPicPr>
        <p:blipFill>
          <a:blip r:embed="rId3">
            <a:alphaModFix/>
          </a:blip>
          <a:stretch>
            <a:fillRect/>
          </a:stretch>
        </p:blipFill>
        <p:spPr>
          <a:xfrm>
            <a:off x="334794" y="1448082"/>
            <a:ext cx="7103695" cy="4449284"/>
          </a:xfrm>
          <a:prstGeom prst="rect">
            <a:avLst/>
          </a:prstGeom>
          <a:noFill/>
          <a:ln>
            <a:noFill/>
          </a:ln>
        </p:spPr>
      </p:pic>
    </p:spTree>
    <p:extLst>
      <p:ext uri="{BB962C8B-B14F-4D97-AF65-F5344CB8AC3E}">
        <p14:creationId xmlns:p14="http://schemas.microsoft.com/office/powerpoint/2010/main" val="1776074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D2A28-CDF3-DF42-B269-8937B9C6C60E}"/>
              </a:ext>
            </a:extLst>
          </p:cNvPr>
          <p:cNvSpPr>
            <a:spLocks noGrp="1"/>
          </p:cNvSpPr>
          <p:nvPr>
            <p:ph type="title"/>
          </p:nvPr>
        </p:nvSpPr>
        <p:spPr/>
        <p:txBody>
          <a:bodyPr>
            <a:normAutofit fontScale="90000"/>
          </a:bodyPr>
          <a:lstStyle/>
          <a:p>
            <a:pPr algn="l" fontAlgn="base"/>
            <a:r>
              <a:rPr lang="en-US" sz="1200" b="1" dirty="0"/>
              <a:t>A leader in health policy analysis and health journalism, the KFF is dedicated to filling the need for trusted information on national health issues.</a:t>
            </a:r>
            <a:br>
              <a:rPr lang="en-US" sz="1200" b="1" dirty="0"/>
            </a:br>
            <a:br>
              <a:rPr lang="en-US" sz="1200" b="1" dirty="0"/>
            </a:br>
            <a:r>
              <a:rPr lang="en-US" sz="1200" dirty="0"/>
              <a:t>KFF is a non-profit organization focusing on national health issues, as well as the U.S. role in global health policy. Unlike grant-making foundations, Kaiser develops and runs its own policy analysis, journalism and communications programs, sometimes in partnership with major news organizations.</a:t>
            </a:r>
            <a:br>
              <a:rPr lang="en-US" sz="1200" dirty="0"/>
            </a:br>
            <a:br>
              <a:rPr lang="en-US" sz="1200" dirty="0"/>
            </a:br>
            <a:r>
              <a:rPr lang="en-US" sz="1200" dirty="0"/>
              <a:t>KFF serves as a non-partisan source of facts, analysis and journalism for policymakers, the media, the health policy community and the public. Our product is information, always provided free of charge — from the most sophisticated policy research, to basic facts and numbers, to in depth health policy news coverage provided by our news service, KHN, to information young people can use to improve their health or the general public can use to understand the health reform law.</a:t>
            </a:r>
            <a:br>
              <a:rPr lang="en-US" sz="1200" dirty="0"/>
            </a:br>
            <a:br>
              <a:rPr lang="en-US" sz="1200" dirty="0"/>
            </a:br>
            <a:r>
              <a:rPr lang="en-US" sz="1200" dirty="0"/>
              <a:t>The modern day KFF was established in the early 1990s with its current mission and operating style.</a:t>
            </a:r>
            <a:br>
              <a:rPr lang="en-US" sz="1200" dirty="0"/>
            </a:br>
            <a:r>
              <a:rPr lang="en-US" sz="1200" dirty="0"/>
              <a:t>It is not associated with Kaiser Permanente.</a:t>
            </a:r>
            <a:br>
              <a:rPr lang="en-US" sz="1200" dirty="0"/>
            </a:br>
            <a:endParaRPr lang="en-US" sz="1200" dirty="0"/>
          </a:p>
        </p:txBody>
      </p:sp>
    </p:spTree>
    <p:extLst>
      <p:ext uri="{BB962C8B-B14F-4D97-AF65-F5344CB8AC3E}">
        <p14:creationId xmlns:p14="http://schemas.microsoft.com/office/powerpoint/2010/main" val="4273744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4;p14">
            <a:extLst>
              <a:ext uri="{FF2B5EF4-FFF2-40B4-BE49-F238E27FC236}">
                <a16:creationId xmlns:a16="http://schemas.microsoft.com/office/drawing/2014/main" id="{6AF721D0-7FE8-C14B-BDF0-135764D0278E}"/>
              </a:ext>
            </a:extLst>
          </p:cNvPr>
          <p:cNvSpPr txBox="1">
            <a:spLocks/>
          </p:cNvSpPr>
          <p:nvPr/>
        </p:nvSpPr>
        <p:spPr>
          <a:xfrm>
            <a:off x="311700" y="202264"/>
            <a:ext cx="8520600" cy="62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
                <a:srgbClr val="000000"/>
              </a:buClr>
              <a:buSzPts val="3000"/>
              <a:buFont typeface="Raleway"/>
              <a:buNone/>
              <a:tabLst/>
              <a:defRPr/>
            </a:pPr>
            <a:r>
              <a:rPr kumimoji="0" lang="en-US" sz="3000" b="1" i="0" u="none" strike="noStrike" kern="0" cap="none" spc="0" normalizeH="0" baseline="0" noProof="0" dirty="0">
                <a:ln>
                  <a:noFill/>
                </a:ln>
                <a:solidFill>
                  <a:schemeClr val="bg1"/>
                </a:solidFill>
                <a:effectLst/>
                <a:uLnTx/>
                <a:uFillTx/>
                <a:latin typeface="Raleway"/>
                <a:sym typeface="Raleway"/>
              </a:rPr>
              <a:t>Pass the </a:t>
            </a:r>
            <a:r>
              <a:rPr lang="en-US" kern="0" dirty="0">
                <a:solidFill>
                  <a:schemeClr val="bg1"/>
                </a:solidFill>
              </a:rPr>
              <a:t>o</a:t>
            </a:r>
            <a:r>
              <a:rPr kumimoji="0" lang="en-US" sz="3000" b="1" i="0" u="none" strike="noStrike" kern="0" cap="none" spc="0" normalizeH="0" baseline="0" noProof="0" dirty="0" err="1">
                <a:ln>
                  <a:noFill/>
                </a:ln>
                <a:solidFill>
                  <a:schemeClr val="bg1"/>
                </a:solidFill>
                <a:effectLst/>
                <a:uLnTx/>
                <a:uFillTx/>
                <a:latin typeface="Raleway"/>
                <a:sym typeface="Raleway"/>
              </a:rPr>
              <a:t>pioid</a:t>
            </a:r>
            <a:r>
              <a:rPr kumimoji="0" lang="en-US" sz="3000" b="1" i="0" u="none" strike="noStrike" kern="0" cap="none" spc="0" normalizeH="0" baseline="0" noProof="0" dirty="0">
                <a:ln>
                  <a:noFill/>
                </a:ln>
                <a:solidFill>
                  <a:schemeClr val="bg1"/>
                </a:solidFill>
                <a:effectLst/>
                <a:uLnTx/>
                <a:uFillTx/>
                <a:latin typeface="Raleway"/>
                <a:sym typeface="Raleway"/>
              </a:rPr>
              <a:t> please.</a:t>
            </a:r>
          </a:p>
        </p:txBody>
      </p:sp>
      <p:sp>
        <p:nvSpPr>
          <p:cNvPr id="5" name="Text Placeholder 2">
            <a:extLst>
              <a:ext uri="{FF2B5EF4-FFF2-40B4-BE49-F238E27FC236}">
                <a16:creationId xmlns:a16="http://schemas.microsoft.com/office/drawing/2014/main" id="{D16659DF-5EC0-A64B-8C0E-C244196D7A26}"/>
              </a:ext>
            </a:extLst>
          </p:cNvPr>
          <p:cNvSpPr txBox="1">
            <a:spLocks/>
          </p:cNvSpPr>
          <p:nvPr/>
        </p:nvSpPr>
        <p:spPr>
          <a:xfrm>
            <a:off x="185213" y="970916"/>
            <a:ext cx="5968540" cy="366160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itchFamily="2" charset="2"/>
              <a:buChar char="v"/>
            </a:pPr>
            <a:r>
              <a:rPr lang="en-US" sz="1600" dirty="0">
                <a:solidFill>
                  <a:schemeClr val="bg1"/>
                </a:solidFill>
              </a:rPr>
              <a:t>A </a:t>
            </a:r>
            <a:r>
              <a:rPr lang="en-US" sz="1600" dirty="0">
                <a:solidFill>
                  <a:schemeClr val="bg1"/>
                </a:solidFill>
                <a:latin typeface="Roboto"/>
              </a:rPr>
              <a:t>compound resembling opium in addictive properties or physiological effects.</a:t>
            </a:r>
          </a:p>
          <a:p>
            <a:pPr>
              <a:buFont typeface="Wingdings" pitchFamily="2" charset="2"/>
              <a:buChar char="v"/>
            </a:pPr>
            <a:endParaRPr lang="en-US" sz="1600" dirty="0">
              <a:solidFill>
                <a:schemeClr val="bg1"/>
              </a:solidFill>
              <a:latin typeface="Roboto"/>
            </a:endParaRPr>
          </a:p>
          <a:p>
            <a:pPr>
              <a:buFont typeface="Wingdings" pitchFamily="2" charset="2"/>
              <a:buChar char="v"/>
            </a:pPr>
            <a:r>
              <a:rPr lang="en-US" sz="1600" dirty="0">
                <a:solidFill>
                  <a:schemeClr val="bg1"/>
                </a:solidFill>
              </a:rPr>
              <a:t>Opioids are a class of drugs that include the illegal drug heroin, synthetic opioids such as fentanyl, and pain relievers available legally by prescription, such as oxycodone (OxyContin</a:t>
            </a:r>
            <a:r>
              <a:rPr lang="en-US" sz="1600" baseline="30000" dirty="0">
                <a:solidFill>
                  <a:schemeClr val="bg1"/>
                </a:solidFill>
              </a:rPr>
              <a:t>®</a:t>
            </a:r>
            <a:r>
              <a:rPr lang="en-US" sz="1600" dirty="0">
                <a:solidFill>
                  <a:schemeClr val="bg1"/>
                </a:solidFill>
              </a:rPr>
              <a:t>), hydrocodone (Vicodin</a:t>
            </a:r>
            <a:r>
              <a:rPr lang="en-US" sz="1600" baseline="30000" dirty="0">
                <a:solidFill>
                  <a:schemeClr val="bg1"/>
                </a:solidFill>
              </a:rPr>
              <a:t>®</a:t>
            </a:r>
            <a:r>
              <a:rPr lang="en-US" sz="1600" dirty="0">
                <a:solidFill>
                  <a:schemeClr val="bg1"/>
                </a:solidFill>
              </a:rPr>
              <a:t>), codeine, morphine, tramadol and many others</a:t>
            </a:r>
          </a:p>
          <a:p>
            <a:pPr>
              <a:buFont typeface="Wingdings" pitchFamily="2" charset="2"/>
              <a:buChar char="v"/>
            </a:pPr>
            <a:endParaRPr lang="en-US" sz="1600" dirty="0">
              <a:solidFill>
                <a:schemeClr val="bg1"/>
              </a:solidFill>
            </a:endParaRPr>
          </a:p>
          <a:p>
            <a:pPr>
              <a:buFont typeface="Wingdings" pitchFamily="2" charset="2"/>
              <a:buChar char="v"/>
            </a:pPr>
            <a:r>
              <a:rPr lang="en-US" sz="1600" dirty="0">
                <a:solidFill>
                  <a:schemeClr val="bg1"/>
                </a:solidFill>
              </a:rPr>
              <a:t>Opioid pain relievers are generally safe when taken for a short time and as prescribed by a doctor, but because they produce euphoria in addition to pain relief, they can be misused.</a:t>
            </a:r>
          </a:p>
          <a:p>
            <a:pPr lvl="1">
              <a:buFont typeface="Wingdings" pitchFamily="2" charset="2"/>
              <a:buChar char="v"/>
            </a:pPr>
            <a:r>
              <a:rPr lang="en-US" sz="1600" dirty="0">
                <a:solidFill>
                  <a:schemeClr val="bg1"/>
                </a:solidFill>
              </a:rPr>
              <a:t>Regular use—even as prescribed by a doctor—can lead to dependence and, when misused, opioid pain relievers can lead to addiction, overdose incidents, and deaths.</a:t>
            </a:r>
          </a:p>
          <a:p>
            <a:pPr marL="0" indent="0">
              <a:buNone/>
            </a:pPr>
            <a:endParaRPr lang="en-US" sz="1600" dirty="0">
              <a:solidFill>
                <a:schemeClr val="bg1"/>
              </a:solidFill>
            </a:endParaRPr>
          </a:p>
        </p:txBody>
      </p:sp>
      <p:pic>
        <p:nvPicPr>
          <p:cNvPr id="6" name="Picture 5">
            <a:extLst>
              <a:ext uri="{FF2B5EF4-FFF2-40B4-BE49-F238E27FC236}">
                <a16:creationId xmlns:a16="http://schemas.microsoft.com/office/drawing/2014/main" id="{C1093D98-ACE9-9042-9F2C-89E6D889BA76}"/>
              </a:ext>
            </a:extLst>
          </p:cNvPr>
          <p:cNvPicPr>
            <a:picLocks noChangeAspect="1"/>
          </p:cNvPicPr>
          <p:nvPr/>
        </p:nvPicPr>
        <p:blipFill>
          <a:blip r:embed="rId2"/>
          <a:stretch>
            <a:fillRect/>
          </a:stretch>
        </p:blipFill>
        <p:spPr>
          <a:xfrm>
            <a:off x="6014285" y="1504604"/>
            <a:ext cx="2868406" cy="1973463"/>
          </a:xfrm>
          <a:prstGeom prst="rect">
            <a:avLst/>
          </a:prstGeom>
        </p:spPr>
      </p:pic>
    </p:spTree>
    <p:extLst>
      <p:ext uri="{BB962C8B-B14F-4D97-AF65-F5344CB8AC3E}">
        <p14:creationId xmlns:p14="http://schemas.microsoft.com/office/powerpoint/2010/main" val="3810508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229037-DB07-8C44-8908-4EA6C7AF8932}"/>
              </a:ext>
            </a:extLst>
          </p:cNvPr>
          <p:cNvSpPr txBox="1">
            <a:spLocks/>
          </p:cNvSpPr>
          <p:nvPr/>
        </p:nvSpPr>
        <p:spPr>
          <a:xfrm>
            <a:off x="210100" y="955715"/>
            <a:ext cx="8520600" cy="480581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itchFamily="2" charset="2"/>
              <a:buChar char="v"/>
            </a:pPr>
            <a:r>
              <a:rPr lang="en-US" sz="1800" dirty="0">
                <a:solidFill>
                  <a:schemeClr val="bg1"/>
                </a:solidFill>
              </a:rPr>
              <a:t>What are the opioid prescribing patterns in the United States?</a:t>
            </a:r>
          </a:p>
          <a:p>
            <a:endParaRPr lang="en-US" sz="1800" dirty="0">
              <a:solidFill>
                <a:schemeClr val="bg1"/>
              </a:solidFill>
            </a:endParaRPr>
          </a:p>
          <a:p>
            <a:pPr>
              <a:buFont typeface="Wingdings" pitchFamily="2" charset="2"/>
              <a:buChar char="v"/>
            </a:pPr>
            <a:r>
              <a:rPr lang="en-US" sz="1800" dirty="0">
                <a:solidFill>
                  <a:schemeClr val="bg1"/>
                </a:solidFill>
              </a:rPr>
              <a:t>What demographic is affected by the opioid epidemic </a:t>
            </a:r>
          </a:p>
          <a:p>
            <a:pPr lvl="2"/>
            <a:r>
              <a:rPr lang="en-US" sz="1800" dirty="0">
                <a:solidFill>
                  <a:schemeClr val="bg1"/>
                </a:solidFill>
              </a:rPr>
              <a:t>Age</a:t>
            </a:r>
          </a:p>
          <a:p>
            <a:pPr lvl="2"/>
            <a:r>
              <a:rPr lang="en-US" sz="1800" dirty="0">
                <a:solidFill>
                  <a:schemeClr val="bg1"/>
                </a:solidFill>
              </a:rPr>
              <a:t>Gender</a:t>
            </a:r>
          </a:p>
          <a:p>
            <a:pPr lvl="2"/>
            <a:r>
              <a:rPr lang="en-US" sz="1800" dirty="0">
                <a:solidFill>
                  <a:schemeClr val="bg1"/>
                </a:solidFill>
              </a:rPr>
              <a:t>Ethnicity</a:t>
            </a:r>
          </a:p>
          <a:p>
            <a:pPr lvl="2"/>
            <a:endParaRPr lang="en-US" sz="1800" dirty="0">
              <a:solidFill>
                <a:schemeClr val="bg1"/>
              </a:solidFill>
            </a:endParaRPr>
          </a:p>
          <a:p>
            <a:pPr>
              <a:buFont typeface="Wingdings" pitchFamily="2" charset="2"/>
              <a:buChar char="v"/>
            </a:pPr>
            <a:r>
              <a:rPr lang="en-US" sz="1800" dirty="0">
                <a:solidFill>
                  <a:schemeClr val="bg1"/>
                </a:solidFill>
              </a:rPr>
              <a:t>What drug types are responsible</a:t>
            </a:r>
          </a:p>
          <a:p>
            <a:endParaRPr lang="en-US" sz="1800" dirty="0">
              <a:solidFill>
                <a:schemeClr val="bg1"/>
              </a:solidFill>
            </a:endParaRPr>
          </a:p>
          <a:p>
            <a:pPr>
              <a:buFont typeface="Wingdings" pitchFamily="2" charset="2"/>
              <a:buChar char="v"/>
            </a:pPr>
            <a:r>
              <a:rPr lang="en-US" sz="1800" dirty="0">
                <a:solidFill>
                  <a:schemeClr val="bg1"/>
                </a:solidFill>
              </a:rPr>
              <a:t>Hypothesize that as the increase in prescription rates will correlate with increase in overdose rates</a:t>
            </a:r>
          </a:p>
        </p:txBody>
      </p:sp>
      <p:pic>
        <p:nvPicPr>
          <p:cNvPr id="4" name="Picture 3">
            <a:extLst>
              <a:ext uri="{FF2B5EF4-FFF2-40B4-BE49-F238E27FC236}">
                <a16:creationId xmlns:a16="http://schemas.microsoft.com/office/drawing/2014/main" id="{424F3E85-2A90-E94E-98B6-8A1A1F6BE7FD}"/>
              </a:ext>
            </a:extLst>
          </p:cNvPr>
          <p:cNvPicPr>
            <a:picLocks noChangeAspect="1"/>
          </p:cNvPicPr>
          <p:nvPr/>
        </p:nvPicPr>
        <p:blipFill rotWithShape="1">
          <a:blip r:embed="rId2"/>
          <a:srcRect b="81578"/>
          <a:stretch/>
        </p:blipFill>
        <p:spPr>
          <a:xfrm>
            <a:off x="0" y="6520167"/>
            <a:ext cx="4470400" cy="416864"/>
          </a:xfrm>
          <a:prstGeom prst="rect">
            <a:avLst/>
          </a:prstGeom>
        </p:spPr>
      </p:pic>
      <p:sp>
        <p:nvSpPr>
          <p:cNvPr id="6" name="Google Shape;64;p14">
            <a:extLst>
              <a:ext uri="{FF2B5EF4-FFF2-40B4-BE49-F238E27FC236}">
                <a16:creationId xmlns:a16="http://schemas.microsoft.com/office/drawing/2014/main" id="{5B4DFE4A-4095-5D4B-AD87-28435288B1DB}"/>
              </a:ext>
            </a:extLst>
          </p:cNvPr>
          <p:cNvSpPr txBox="1">
            <a:spLocks/>
          </p:cNvSpPr>
          <p:nvPr/>
        </p:nvSpPr>
        <p:spPr>
          <a:xfrm>
            <a:off x="311700" y="202264"/>
            <a:ext cx="8520600" cy="62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
                <a:srgbClr val="000000"/>
              </a:buClr>
              <a:buSzPts val="3000"/>
              <a:buFont typeface="Raleway"/>
              <a:buNone/>
              <a:tabLst/>
              <a:defRPr/>
            </a:pPr>
            <a:r>
              <a:rPr kumimoji="0" lang="en-US" sz="3000" b="1" i="0" u="none" strike="noStrike" kern="0" cap="none" spc="0" normalizeH="0" baseline="0" noProof="0" dirty="0">
                <a:ln>
                  <a:noFill/>
                </a:ln>
                <a:solidFill>
                  <a:schemeClr val="bg1"/>
                </a:solidFill>
                <a:effectLst/>
                <a:uLnTx/>
                <a:uFillTx/>
                <a:latin typeface="Raleway"/>
                <a:sym typeface="Raleway"/>
              </a:rPr>
              <a:t>Questions and Hypothesis</a:t>
            </a:r>
          </a:p>
        </p:txBody>
      </p:sp>
    </p:spTree>
    <p:extLst>
      <p:ext uri="{BB962C8B-B14F-4D97-AF65-F5344CB8AC3E}">
        <p14:creationId xmlns:p14="http://schemas.microsoft.com/office/powerpoint/2010/main" val="1355174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0;p15">
            <a:extLst>
              <a:ext uri="{FF2B5EF4-FFF2-40B4-BE49-F238E27FC236}">
                <a16:creationId xmlns:a16="http://schemas.microsoft.com/office/drawing/2014/main" id="{0ED5BF42-F560-1E43-B7A6-853003259B35}"/>
              </a:ext>
            </a:extLst>
          </p:cNvPr>
          <p:cNvSpPr txBox="1">
            <a:spLocks/>
          </p:cNvSpPr>
          <p:nvPr/>
        </p:nvSpPr>
        <p:spPr>
          <a:xfrm>
            <a:off x="311700" y="445025"/>
            <a:ext cx="8520600" cy="62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
                <a:srgbClr val="000000"/>
              </a:buClr>
              <a:buSzPts val="3000"/>
              <a:buFont typeface="Raleway"/>
              <a:buNone/>
              <a:tabLst/>
              <a:defRPr/>
            </a:pPr>
            <a:r>
              <a:rPr kumimoji="0" lang="en-US" sz="3000" b="1" i="0" u="none" strike="noStrike" kern="0" cap="none" spc="0" normalizeH="0" baseline="0" noProof="0" dirty="0">
                <a:ln>
                  <a:noFill/>
                </a:ln>
                <a:solidFill>
                  <a:schemeClr val="bg1"/>
                </a:solidFill>
                <a:effectLst/>
                <a:uLnTx/>
                <a:uFillTx/>
                <a:latin typeface="Raleway"/>
                <a:sym typeface="Raleway"/>
              </a:rPr>
              <a:t>Methods</a:t>
            </a:r>
          </a:p>
        </p:txBody>
      </p:sp>
      <p:sp>
        <p:nvSpPr>
          <p:cNvPr id="6" name="Google Shape;71;p15">
            <a:extLst>
              <a:ext uri="{FF2B5EF4-FFF2-40B4-BE49-F238E27FC236}">
                <a16:creationId xmlns:a16="http://schemas.microsoft.com/office/drawing/2014/main" id="{D27443F0-6230-FB4A-8E2D-A79E47EDC832}"/>
              </a:ext>
            </a:extLst>
          </p:cNvPr>
          <p:cNvSpPr txBox="1">
            <a:spLocks/>
          </p:cNvSpPr>
          <p:nvPr/>
        </p:nvSpPr>
        <p:spPr>
          <a:xfrm>
            <a:off x="311700" y="1152474"/>
            <a:ext cx="8520600" cy="47385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Source Sans Pro"/>
              <a:buChar char="●"/>
              <a:defRPr sz="1800" b="0" i="0" u="none" strike="noStrike" cap="none">
                <a:solidFill>
                  <a:schemeClr val="lt2"/>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9pPr>
          </a:lstStyle>
          <a:p>
            <a:pPr marL="0" marR="0" lvl="0" indent="0" algn="l" defTabSz="914400" rtl="0" eaLnBrk="1" fontAlgn="auto" latinLnBrk="0" hangingPunct="1">
              <a:lnSpc>
                <a:spcPct val="115000"/>
              </a:lnSpc>
              <a:spcBef>
                <a:spcPts val="0"/>
              </a:spcBef>
              <a:spcAft>
                <a:spcPts val="1600"/>
              </a:spcAft>
              <a:buClr>
                <a:srgbClr val="7F7F7F"/>
              </a:buClr>
              <a:buSzPts val="1800"/>
              <a:buFont typeface="Source Sans Pro"/>
              <a:buNone/>
              <a:tabLst/>
              <a:defRPr/>
            </a:pPr>
            <a:r>
              <a:rPr kumimoji="0" lang="en-US" sz="1800" b="0" i="0" u="none" strike="noStrike" kern="0" cap="none" spc="0" normalizeH="0" baseline="0" noProof="0" dirty="0">
                <a:ln>
                  <a:noFill/>
                </a:ln>
                <a:solidFill>
                  <a:schemeClr val="bg1"/>
                </a:solidFill>
                <a:effectLst/>
                <a:uLnTx/>
                <a:uFillTx/>
                <a:latin typeface="Source Sans Pro"/>
                <a:ea typeface="Source Sans Pro"/>
                <a:sym typeface="Source Sans Pro"/>
              </a:rPr>
              <a:t>Study Design :</a:t>
            </a:r>
          </a:p>
          <a:p>
            <a:pPr marL="0" marR="0" lvl="0" indent="0" algn="l" defTabSz="914400" rtl="0" eaLnBrk="1" fontAlgn="auto" latinLnBrk="0" hangingPunct="1">
              <a:lnSpc>
                <a:spcPct val="115000"/>
              </a:lnSpc>
              <a:spcBef>
                <a:spcPts val="0"/>
              </a:spcBef>
              <a:spcAft>
                <a:spcPts val="1600"/>
              </a:spcAft>
              <a:buClr>
                <a:srgbClr val="7F7F7F"/>
              </a:buClr>
              <a:buSzPts val="1800"/>
              <a:buFont typeface="Source Sans Pro"/>
              <a:buNone/>
              <a:tabLst/>
              <a:defRPr/>
            </a:pPr>
            <a:r>
              <a:rPr kumimoji="0" lang="en-US" sz="1800" b="0" i="0" u="none" strike="noStrike" kern="0" cap="none" spc="0" normalizeH="0" baseline="0" noProof="0" dirty="0">
                <a:ln>
                  <a:noFill/>
                </a:ln>
                <a:solidFill>
                  <a:schemeClr val="bg1"/>
                </a:solidFill>
                <a:effectLst/>
                <a:uLnTx/>
                <a:uFillTx/>
                <a:latin typeface="Source Sans Pro"/>
                <a:ea typeface="Source Sans Pro"/>
                <a:sym typeface="Source Sans Pro"/>
              </a:rPr>
              <a:t>A cross-sectional, retrospective review will be conducted using the Centers for Medicare &amp; Medicaid Services (CMS) and data from the Kaiser Family Foundation (KFF). </a:t>
            </a:r>
          </a:p>
          <a:p>
            <a:pPr marL="628650" lvl="1" indent="-171450" defTabSz="914400">
              <a:spcBef>
                <a:spcPts val="0"/>
              </a:spcBef>
              <a:spcAft>
                <a:spcPts val="1600"/>
              </a:spcAft>
              <a:buClr>
                <a:srgbClr val="7F7F7F"/>
              </a:buClr>
              <a:buSzPts val="1800"/>
              <a:buFont typeface="Wingdings" pitchFamily="2" charset="2"/>
              <a:buChar char="Ø"/>
            </a:pPr>
            <a:r>
              <a:rPr kumimoji="0" lang="en-US" sz="1200" b="0" i="0" u="none" strike="noStrike" kern="0" cap="none" spc="0" normalizeH="0" baseline="0" noProof="0" dirty="0">
                <a:ln>
                  <a:noFill/>
                </a:ln>
                <a:solidFill>
                  <a:schemeClr val="bg1"/>
                </a:solidFill>
                <a:effectLst/>
                <a:uLnTx/>
                <a:uFillTx/>
                <a:latin typeface="Source Sans Pro"/>
                <a:ea typeface="Source Sans Pro"/>
                <a:sym typeface="Source Sans Pro"/>
              </a:rPr>
              <a:t>CMS data presents information on the individual opioid prescribing rates of health providers that participate 2013-2016. These data is a prescriber-level data set that provides data on the number and percentage of prescription claims (includes new prescriptions and refills) for opioid drugs, and contains information on each provider’s name, specialty, state, and ZIP code</a:t>
            </a:r>
            <a:r>
              <a:rPr kumimoji="0" lang="en-US" b="0" i="0" u="none" strike="noStrike" kern="0" cap="none" spc="0" normalizeH="0" baseline="0" noProof="0" dirty="0">
                <a:ln>
                  <a:noFill/>
                </a:ln>
                <a:solidFill>
                  <a:schemeClr val="bg1"/>
                </a:solidFill>
                <a:effectLst/>
                <a:uLnTx/>
                <a:uFillTx/>
                <a:latin typeface="Source Sans Pro"/>
                <a:ea typeface="Source Sans Pro"/>
                <a:sym typeface="Source Sans Pro"/>
              </a:rPr>
              <a:t>. </a:t>
            </a:r>
          </a:p>
          <a:p>
            <a:pPr marL="628650" lvl="1" indent="-171450" defTabSz="914400">
              <a:spcBef>
                <a:spcPts val="0"/>
              </a:spcBef>
              <a:spcAft>
                <a:spcPts val="1600"/>
              </a:spcAft>
              <a:buClr>
                <a:srgbClr val="7F7F7F"/>
              </a:buClr>
              <a:buSzPts val="1800"/>
              <a:buFont typeface="Wingdings" pitchFamily="2" charset="2"/>
              <a:buChar char="Ø"/>
            </a:pPr>
            <a:r>
              <a:rPr lang="en-US" kern="0" dirty="0">
                <a:solidFill>
                  <a:schemeClr val="bg1"/>
                </a:solidFill>
              </a:rPr>
              <a:t>KFF data hold information on all overdoses from year 2013-2016. Including stratification by gender ethnicity, drug type and age</a:t>
            </a:r>
          </a:p>
          <a:p>
            <a:pPr marL="628650" lvl="1" indent="-171450" defTabSz="914400">
              <a:spcBef>
                <a:spcPts val="0"/>
              </a:spcBef>
              <a:spcAft>
                <a:spcPts val="1600"/>
              </a:spcAft>
              <a:buClr>
                <a:srgbClr val="7F7F7F"/>
              </a:buClr>
              <a:buSzPts val="1800"/>
              <a:buFont typeface="Wingdings" pitchFamily="2" charset="2"/>
              <a:buChar char="Ø"/>
            </a:pPr>
            <a:r>
              <a:rPr lang="en-US" kern="0" dirty="0">
                <a:solidFill>
                  <a:schemeClr val="bg1"/>
                </a:solidFill>
              </a:rPr>
              <a:t>All data were mined as .csv files, the files were analyzed using python pandas and </a:t>
            </a:r>
            <a:r>
              <a:rPr lang="en-US" kern="0" dirty="0" err="1">
                <a:solidFill>
                  <a:schemeClr val="bg1"/>
                </a:solidFill>
              </a:rPr>
              <a:t>matplotlip</a:t>
            </a:r>
            <a:r>
              <a:rPr lang="en-US" kern="0" dirty="0">
                <a:solidFill>
                  <a:schemeClr val="bg1"/>
                </a:solidFill>
              </a:rPr>
              <a:t>.</a:t>
            </a:r>
          </a:p>
          <a:p>
            <a:pPr marL="0" marR="0" lvl="0" indent="0" algn="l" defTabSz="914400" rtl="0" eaLnBrk="1" fontAlgn="auto" latinLnBrk="0" hangingPunct="1">
              <a:lnSpc>
                <a:spcPct val="115000"/>
              </a:lnSpc>
              <a:spcBef>
                <a:spcPts val="0"/>
              </a:spcBef>
              <a:spcAft>
                <a:spcPts val="1600"/>
              </a:spcAft>
              <a:buClr>
                <a:srgbClr val="7F7F7F"/>
              </a:buClr>
              <a:buSzPts val="1800"/>
              <a:buFont typeface="Source Sans Pro"/>
              <a:buNone/>
              <a:tabLst/>
              <a:defRPr/>
            </a:pPr>
            <a:endParaRPr kumimoji="0" lang="en-US" sz="1800" b="0" i="0" u="none" strike="noStrike" kern="0" cap="none" spc="0" normalizeH="0" baseline="0" noProof="0" dirty="0">
              <a:ln>
                <a:noFill/>
              </a:ln>
              <a:solidFill>
                <a:schemeClr val="bg1"/>
              </a:solidFill>
              <a:effectLst/>
              <a:uLnTx/>
              <a:uFillTx/>
              <a:latin typeface="Source Sans Pro"/>
              <a:ea typeface="Source Sans Pro"/>
              <a:sym typeface="Source Sans Pro"/>
            </a:endParaRPr>
          </a:p>
        </p:txBody>
      </p:sp>
      <p:pic>
        <p:nvPicPr>
          <p:cNvPr id="7" name="Picture 6">
            <a:extLst>
              <a:ext uri="{FF2B5EF4-FFF2-40B4-BE49-F238E27FC236}">
                <a16:creationId xmlns:a16="http://schemas.microsoft.com/office/drawing/2014/main" id="{2FC5B8EC-0642-A64A-900E-666DEC0FE478}"/>
              </a:ext>
            </a:extLst>
          </p:cNvPr>
          <p:cNvPicPr>
            <a:picLocks noChangeAspect="1"/>
          </p:cNvPicPr>
          <p:nvPr/>
        </p:nvPicPr>
        <p:blipFill rotWithShape="1">
          <a:blip r:embed="rId2"/>
          <a:srcRect b="81578"/>
          <a:stretch/>
        </p:blipFill>
        <p:spPr>
          <a:xfrm>
            <a:off x="0" y="6441136"/>
            <a:ext cx="4470400" cy="416864"/>
          </a:xfrm>
          <a:prstGeom prst="rect">
            <a:avLst/>
          </a:prstGeom>
        </p:spPr>
      </p:pic>
    </p:spTree>
    <p:extLst>
      <p:ext uri="{BB962C8B-B14F-4D97-AF65-F5344CB8AC3E}">
        <p14:creationId xmlns:p14="http://schemas.microsoft.com/office/powerpoint/2010/main" val="3696835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6;p16">
            <a:extLst>
              <a:ext uri="{FF2B5EF4-FFF2-40B4-BE49-F238E27FC236}">
                <a16:creationId xmlns:a16="http://schemas.microsoft.com/office/drawing/2014/main" id="{1DECAFE2-ECB7-DF41-B54D-8242233DC40B}"/>
              </a:ext>
            </a:extLst>
          </p:cNvPr>
          <p:cNvSpPr txBox="1">
            <a:spLocks noGrp="1"/>
          </p:cNvSpPr>
          <p:nvPr>
            <p:ph type="title"/>
          </p:nvPr>
        </p:nvSpPr>
        <p:spPr>
          <a:xfrm>
            <a:off x="89012" y="129401"/>
            <a:ext cx="8876894" cy="5907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t>Opioid Claims (Prescriptions) Pattern By </a:t>
            </a:r>
            <a:r>
              <a:rPr lang="en-US" sz="2800" b="1" dirty="0"/>
              <a:t>Practice</a:t>
            </a:r>
            <a:r>
              <a:rPr lang="en" sz="2800" b="1" dirty="0"/>
              <a:t> </a:t>
            </a:r>
            <a:r>
              <a:rPr lang="en-US" sz="2800" b="1" dirty="0"/>
              <a:t>Specialty</a:t>
            </a:r>
            <a:endParaRPr sz="2800" b="1" dirty="0"/>
          </a:p>
        </p:txBody>
      </p:sp>
      <p:grpSp>
        <p:nvGrpSpPr>
          <p:cNvPr id="4" name="Group 3">
            <a:extLst>
              <a:ext uri="{FF2B5EF4-FFF2-40B4-BE49-F238E27FC236}">
                <a16:creationId xmlns:a16="http://schemas.microsoft.com/office/drawing/2014/main" id="{3C08787D-2263-C349-A017-B80D21A30085}"/>
              </a:ext>
            </a:extLst>
          </p:cNvPr>
          <p:cNvGrpSpPr/>
          <p:nvPr/>
        </p:nvGrpSpPr>
        <p:grpSpPr>
          <a:xfrm>
            <a:off x="305672" y="1015500"/>
            <a:ext cx="7142531" cy="4677372"/>
            <a:chOff x="367748" y="596825"/>
            <a:chExt cx="8202094" cy="4411110"/>
          </a:xfrm>
        </p:grpSpPr>
        <p:pic>
          <p:nvPicPr>
            <p:cNvPr id="5" name="Google Shape;78;p16">
              <a:extLst>
                <a:ext uri="{FF2B5EF4-FFF2-40B4-BE49-F238E27FC236}">
                  <a16:creationId xmlns:a16="http://schemas.microsoft.com/office/drawing/2014/main" id="{72AE6549-2012-6B47-8EDF-6275D2ACFA7D}"/>
                </a:ext>
              </a:extLst>
            </p:cNvPr>
            <p:cNvPicPr preferRelativeResize="0"/>
            <p:nvPr/>
          </p:nvPicPr>
          <p:blipFill rotWithShape="1">
            <a:blip r:embed="rId2">
              <a:alphaModFix/>
            </a:blip>
            <a:srcRect l="2559"/>
            <a:stretch/>
          </p:blipFill>
          <p:spPr>
            <a:xfrm>
              <a:off x="367748" y="596825"/>
              <a:ext cx="8202094" cy="4411110"/>
            </a:xfrm>
            <a:prstGeom prst="rect">
              <a:avLst/>
            </a:prstGeom>
            <a:noFill/>
            <a:ln>
              <a:noFill/>
            </a:ln>
          </p:spPr>
        </p:pic>
        <p:pic>
          <p:nvPicPr>
            <p:cNvPr id="6" name="Google Shape;85;p17">
              <a:extLst>
                <a:ext uri="{FF2B5EF4-FFF2-40B4-BE49-F238E27FC236}">
                  <a16:creationId xmlns:a16="http://schemas.microsoft.com/office/drawing/2014/main" id="{FF036CA2-FE12-E34F-B01A-97085395A247}"/>
                </a:ext>
              </a:extLst>
            </p:cNvPr>
            <p:cNvPicPr preferRelativeResize="0"/>
            <p:nvPr/>
          </p:nvPicPr>
          <p:blipFill>
            <a:blip r:embed="rId3">
              <a:alphaModFix/>
            </a:blip>
            <a:stretch>
              <a:fillRect/>
            </a:stretch>
          </p:blipFill>
          <p:spPr>
            <a:xfrm>
              <a:off x="5704055" y="2571750"/>
              <a:ext cx="2312893" cy="1628111"/>
            </a:xfrm>
            <a:prstGeom prst="rect">
              <a:avLst/>
            </a:prstGeom>
            <a:noFill/>
            <a:ln>
              <a:noFill/>
            </a:ln>
          </p:spPr>
        </p:pic>
      </p:grpSp>
      <p:pic>
        <p:nvPicPr>
          <p:cNvPr id="7" name="Picture 6">
            <a:extLst>
              <a:ext uri="{FF2B5EF4-FFF2-40B4-BE49-F238E27FC236}">
                <a16:creationId xmlns:a16="http://schemas.microsoft.com/office/drawing/2014/main" id="{C0AAC151-9F24-584B-8EFB-316BA3A5A508}"/>
              </a:ext>
            </a:extLst>
          </p:cNvPr>
          <p:cNvPicPr>
            <a:picLocks noChangeAspect="1"/>
          </p:cNvPicPr>
          <p:nvPr/>
        </p:nvPicPr>
        <p:blipFill rotWithShape="1">
          <a:blip r:embed="rId4"/>
          <a:srcRect b="81578"/>
          <a:stretch/>
        </p:blipFill>
        <p:spPr>
          <a:xfrm>
            <a:off x="0" y="6520167"/>
            <a:ext cx="4470400" cy="416864"/>
          </a:xfrm>
          <a:prstGeom prst="rect">
            <a:avLst/>
          </a:prstGeom>
        </p:spPr>
      </p:pic>
      <p:sp>
        <p:nvSpPr>
          <p:cNvPr id="2" name="TextBox 1">
            <a:extLst>
              <a:ext uri="{FF2B5EF4-FFF2-40B4-BE49-F238E27FC236}">
                <a16:creationId xmlns:a16="http://schemas.microsoft.com/office/drawing/2014/main" id="{A69C14EE-A9E2-2E40-A5C7-7F28B14E74B1}"/>
              </a:ext>
            </a:extLst>
          </p:cNvPr>
          <p:cNvSpPr txBox="1"/>
          <p:nvPr/>
        </p:nvSpPr>
        <p:spPr>
          <a:xfrm>
            <a:off x="7448203" y="1629295"/>
            <a:ext cx="1695797" cy="1015663"/>
          </a:xfrm>
          <a:prstGeom prst="rect">
            <a:avLst/>
          </a:prstGeom>
          <a:noFill/>
        </p:spPr>
        <p:txBody>
          <a:bodyPr wrap="square" rtlCol="0">
            <a:spAutoFit/>
          </a:bodyPr>
          <a:lstStyle/>
          <a:p>
            <a:r>
              <a:rPr lang="en-US" sz="1500" dirty="0">
                <a:solidFill>
                  <a:schemeClr val="bg1"/>
                </a:solidFill>
              </a:rPr>
              <a:t>50% of the top 30 prescribing specialty are surgery related</a:t>
            </a:r>
          </a:p>
        </p:txBody>
      </p:sp>
    </p:spTree>
    <p:extLst>
      <p:ext uri="{BB962C8B-B14F-4D97-AF65-F5344CB8AC3E}">
        <p14:creationId xmlns:p14="http://schemas.microsoft.com/office/powerpoint/2010/main" val="3708079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800C880D-CDC7-3A45-995B-7A36FFBE25EC}"/>
              </a:ext>
            </a:extLst>
          </p:cNvPr>
          <p:cNvPicPr>
            <a:picLocks noChangeAspect="1"/>
          </p:cNvPicPr>
          <p:nvPr/>
        </p:nvPicPr>
        <p:blipFill rotWithShape="1">
          <a:blip r:embed="rId2"/>
          <a:srcRect l="6726" t="10741" r="5044" b="5763"/>
          <a:stretch/>
        </p:blipFill>
        <p:spPr>
          <a:xfrm>
            <a:off x="1630095" y="1465574"/>
            <a:ext cx="5680610" cy="3583856"/>
          </a:xfrm>
          <a:prstGeom prst="rect">
            <a:avLst/>
          </a:prstGeom>
        </p:spPr>
      </p:pic>
      <p:sp>
        <p:nvSpPr>
          <p:cNvPr id="5" name="Google Shape;76;p16">
            <a:extLst>
              <a:ext uri="{FF2B5EF4-FFF2-40B4-BE49-F238E27FC236}">
                <a16:creationId xmlns:a16="http://schemas.microsoft.com/office/drawing/2014/main" id="{9B5DBD41-B712-9745-91A3-A7806F9F3569}"/>
              </a:ext>
            </a:extLst>
          </p:cNvPr>
          <p:cNvSpPr txBox="1">
            <a:spLocks noGrp="1"/>
          </p:cNvSpPr>
          <p:nvPr>
            <p:ph type="title"/>
          </p:nvPr>
        </p:nvSpPr>
        <p:spPr>
          <a:xfrm>
            <a:off x="445306" y="137493"/>
            <a:ext cx="85206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a:t>Rate of opioid prescriptions per region</a:t>
            </a:r>
            <a:endParaRPr sz="2800" b="1" dirty="0"/>
          </a:p>
        </p:txBody>
      </p:sp>
      <p:pic>
        <p:nvPicPr>
          <p:cNvPr id="6" name="Picture 5">
            <a:extLst>
              <a:ext uri="{FF2B5EF4-FFF2-40B4-BE49-F238E27FC236}">
                <a16:creationId xmlns:a16="http://schemas.microsoft.com/office/drawing/2014/main" id="{AC7B22D4-A649-274F-80DD-F9DA631BB6BE}"/>
              </a:ext>
            </a:extLst>
          </p:cNvPr>
          <p:cNvPicPr>
            <a:picLocks noChangeAspect="1"/>
          </p:cNvPicPr>
          <p:nvPr/>
        </p:nvPicPr>
        <p:blipFill rotWithShape="1">
          <a:blip r:embed="rId3"/>
          <a:srcRect b="81578"/>
          <a:stretch/>
        </p:blipFill>
        <p:spPr>
          <a:xfrm>
            <a:off x="0" y="6520167"/>
            <a:ext cx="4470400" cy="416864"/>
          </a:xfrm>
          <a:prstGeom prst="rect">
            <a:avLst/>
          </a:prstGeom>
        </p:spPr>
      </p:pic>
    </p:spTree>
    <p:extLst>
      <p:ext uri="{BB962C8B-B14F-4D97-AF65-F5344CB8AC3E}">
        <p14:creationId xmlns:p14="http://schemas.microsoft.com/office/powerpoint/2010/main" val="3350615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3C225D-DB56-1F4D-8C4B-2AF74CE29F3D}"/>
              </a:ext>
            </a:extLst>
          </p:cNvPr>
          <p:cNvPicPr>
            <a:picLocks noChangeAspect="1"/>
          </p:cNvPicPr>
          <p:nvPr/>
        </p:nvPicPr>
        <p:blipFill>
          <a:blip r:embed="rId2"/>
          <a:stretch>
            <a:fillRect/>
          </a:stretch>
        </p:blipFill>
        <p:spPr>
          <a:xfrm>
            <a:off x="423949" y="1333298"/>
            <a:ext cx="7957030" cy="4191403"/>
          </a:xfrm>
          <a:prstGeom prst="rect">
            <a:avLst/>
          </a:prstGeom>
        </p:spPr>
      </p:pic>
      <p:pic>
        <p:nvPicPr>
          <p:cNvPr id="4" name="Picture 3">
            <a:extLst>
              <a:ext uri="{FF2B5EF4-FFF2-40B4-BE49-F238E27FC236}">
                <a16:creationId xmlns:a16="http://schemas.microsoft.com/office/drawing/2014/main" id="{A912FB8B-B302-CB46-B105-A814466D0B82}"/>
              </a:ext>
            </a:extLst>
          </p:cNvPr>
          <p:cNvPicPr>
            <a:picLocks noChangeAspect="1"/>
          </p:cNvPicPr>
          <p:nvPr/>
        </p:nvPicPr>
        <p:blipFill rotWithShape="1">
          <a:blip r:embed="rId2"/>
          <a:srcRect l="68017" t="1260" r="801" b="92700"/>
          <a:stretch/>
        </p:blipFill>
        <p:spPr>
          <a:xfrm>
            <a:off x="4500515" y="5968538"/>
            <a:ext cx="4643485" cy="473826"/>
          </a:xfrm>
          <a:prstGeom prst="rect">
            <a:avLst/>
          </a:prstGeom>
        </p:spPr>
      </p:pic>
      <p:sp>
        <p:nvSpPr>
          <p:cNvPr id="5" name="Google Shape;76;p16">
            <a:extLst>
              <a:ext uri="{FF2B5EF4-FFF2-40B4-BE49-F238E27FC236}">
                <a16:creationId xmlns:a16="http://schemas.microsoft.com/office/drawing/2014/main" id="{3FD53B0D-D223-CD44-AF6A-930302ADBFC1}"/>
              </a:ext>
            </a:extLst>
          </p:cNvPr>
          <p:cNvSpPr txBox="1">
            <a:spLocks noGrp="1"/>
          </p:cNvSpPr>
          <p:nvPr>
            <p:ph type="title"/>
          </p:nvPr>
        </p:nvSpPr>
        <p:spPr>
          <a:xfrm>
            <a:off x="445306" y="137493"/>
            <a:ext cx="8520600" cy="623400"/>
          </a:xfrm>
          <a:prstGeom prst="rect">
            <a:avLst/>
          </a:prstGeom>
        </p:spPr>
        <p:txBody>
          <a:bodyPr spcFirstLastPara="1" wrap="square" lIns="91425" tIns="91425" rIns="91425" bIns="91425" anchor="t" anchorCtr="0">
            <a:noAutofit/>
          </a:bodyPr>
          <a:lstStyle/>
          <a:p>
            <a:r>
              <a:rPr lang="en-US" sz="2800" dirty="0"/>
              <a:t>Total Change in Opioid Prescriptions 2013-1016</a:t>
            </a:r>
          </a:p>
        </p:txBody>
      </p:sp>
    </p:spTree>
    <p:extLst>
      <p:ext uri="{BB962C8B-B14F-4D97-AF65-F5344CB8AC3E}">
        <p14:creationId xmlns:p14="http://schemas.microsoft.com/office/powerpoint/2010/main" val="32176549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1577</TotalTime>
  <Words>1099</Words>
  <Application>Microsoft Macintosh PowerPoint</Application>
  <PresentationFormat>On-screen Show (4:3)</PresentationFormat>
  <Paragraphs>134</Paragraphs>
  <Slides>34</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Chalkboard SE</vt:lpstr>
      <vt:lpstr>Raleway</vt:lpstr>
      <vt:lpstr>Roboto</vt:lpstr>
      <vt:lpstr>Source Sans Pro</vt:lpstr>
      <vt:lpstr>Stencil</vt:lpstr>
      <vt:lpstr>Wingdings</vt:lpstr>
      <vt:lpstr>Office Theme</vt:lpstr>
      <vt:lpstr>Impact of Provider Prescribing Patterns on Opioid Related Overdoses in the United States :  A Four Year Review</vt:lpstr>
      <vt:lpstr>PowerPoint Presentation</vt:lpstr>
      <vt:lpstr>PowerPoint Presentation</vt:lpstr>
      <vt:lpstr>PowerPoint Presentation</vt:lpstr>
      <vt:lpstr>PowerPoint Presentation</vt:lpstr>
      <vt:lpstr>PowerPoint Presentation</vt:lpstr>
      <vt:lpstr>Opioid Claims (Prescriptions) Pattern By Practice Specialty</vt:lpstr>
      <vt:lpstr>Rate of opioid prescriptions per region</vt:lpstr>
      <vt:lpstr>Total Change in Opioid Prescriptions 2013-1016</vt:lpstr>
      <vt:lpstr>Summary of opioid prescriptions rates</vt:lpstr>
      <vt:lpstr>PowerPoint Presentation</vt:lpstr>
      <vt:lpstr>Opioid deaths by age range</vt:lpstr>
      <vt:lpstr>PowerPoint Presentation</vt:lpstr>
      <vt:lpstr>Opioid deaths by age range </vt:lpstr>
      <vt:lpstr>PowerPoint Presentation</vt:lpstr>
      <vt:lpstr>PowerPoint Presentation</vt:lpstr>
      <vt:lpstr>Opioid Deaths by Gender </vt:lpstr>
      <vt:lpstr>PowerPoint Presentation</vt:lpstr>
      <vt:lpstr>PowerPoint Presentation</vt:lpstr>
      <vt:lpstr>Opioid Deaths by Ethnicity </vt:lpstr>
      <vt:lpstr>Total Change in Opioid Prescriptions 2013-1016</vt:lpstr>
      <vt:lpstr>PowerPoint Presentation</vt:lpstr>
      <vt:lpstr>PowerPoint Presentation</vt:lpstr>
      <vt:lpstr>PowerPoint Presentation</vt:lpstr>
      <vt:lpstr>Total opioid deaths over four years in the US</vt:lpstr>
      <vt:lpstr>Opioid deaths by year</vt:lpstr>
      <vt:lpstr>Summary </vt:lpstr>
      <vt:lpstr>Acknowledgements </vt:lpstr>
      <vt:lpstr>EXTRA SLIDES IN CASE OF QUESTIONS</vt:lpstr>
      <vt:lpstr>Opioid deaths by type of drug</vt:lpstr>
      <vt:lpstr>Opioid Deaths by Gender</vt:lpstr>
      <vt:lpstr>Opioid Deaths by Gender</vt:lpstr>
      <vt:lpstr>Opioid Deaths by Gender</vt:lpstr>
      <vt:lpstr>A leader in health policy analysis and health journalism, the KFF is dedicated to filling the need for trusted information on national health issues.  KFF is a non-profit organization focusing on national health issues, as well as the U.S. role in global health policy. Unlike grant-making foundations, Kaiser develops and runs its own policy analysis, journalism and communications programs, sometimes in partnership with major news organizations.  KFF serves as a non-partisan source of facts, analysis and journalism for policymakers, the media, the health policy community and the public. Our product is information, always provided free of charge — from the most sophisticated policy research, to basic facts and numbers, to in depth health policy news coverage provided by our news service, KHN, to information young people can use to improve their health or the general public can use to understand the health reform law.  The modern day KFF was established in the early 1990s with its current mission and operating style. It is not associated with Kaiser Permanente.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Geraldo Rivera</dc:creator>
  <cp:lastModifiedBy>Hadijat-Kubura Moradeke Makinde</cp:lastModifiedBy>
  <cp:revision>54</cp:revision>
  <dcterms:created xsi:type="dcterms:W3CDTF">2015-07-21T16:44:10Z</dcterms:created>
  <dcterms:modified xsi:type="dcterms:W3CDTF">2019-07-10T23:52:20Z</dcterms:modified>
</cp:coreProperties>
</file>